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71" r:id="rId3"/>
    <p:sldId id="338" r:id="rId4"/>
    <p:sldId id="339" r:id="rId5"/>
    <p:sldId id="340" r:id="rId6"/>
    <p:sldId id="341" r:id="rId7"/>
    <p:sldId id="342" r:id="rId8"/>
    <p:sldId id="343" r:id="rId9"/>
    <p:sldId id="369" r:id="rId10"/>
    <p:sldId id="344" r:id="rId11"/>
    <p:sldId id="345" r:id="rId12"/>
    <p:sldId id="346" r:id="rId13"/>
    <p:sldId id="370" r:id="rId14"/>
    <p:sldId id="347" r:id="rId15"/>
    <p:sldId id="372" r:id="rId16"/>
    <p:sldId id="393" r:id="rId17"/>
    <p:sldId id="349" r:id="rId18"/>
    <p:sldId id="350" r:id="rId19"/>
    <p:sldId id="351" r:id="rId20"/>
    <p:sldId id="352" r:id="rId21"/>
    <p:sldId id="373" r:id="rId22"/>
    <p:sldId id="353" r:id="rId23"/>
    <p:sldId id="354" r:id="rId24"/>
    <p:sldId id="355" r:id="rId25"/>
    <p:sldId id="356" r:id="rId26"/>
    <p:sldId id="357" r:id="rId27"/>
    <p:sldId id="374" r:id="rId28"/>
    <p:sldId id="378" r:id="rId29"/>
    <p:sldId id="379" r:id="rId30"/>
    <p:sldId id="381" r:id="rId31"/>
    <p:sldId id="382" r:id="rId32"/>
    <p:sldId id="383" r:id="rId33"/>
    <p:sldId id="384" r:id="rId34"/>
    <p:sldId id="375" r:id="rId35"/>
    <p:sldId id="385" r:id="rId36"/>
    <p:sldId id="386" r:id="rId37"/>
    <p:sldId id="387" r:id="rId38"/>
    <p:sldId id="388" r:id="rId39"/>
    <p:sldId id="376" r:id="rId40"/>
    <p:sldId id="389" r:id="rId41"/>
    <p:sldId id="390" r:id="rId42"/>
    <p:sldId id="391" r:id="rId43"/>
    <p:sldId id="377" r:id="rId44"/>
    <p:sldId id="358" r:id="rId45"/>
    <p:sldId id="359" r:id="rId46"/>
    <p:sldId id="360" r:id="rId47"/>
    <p:sldId id="361" r:id="rId48"/>
    <p:sldId id="362" r:id="rId49"/>
    <p:sldId id="363" r:id="rId50"/>
    <p:sldId id="368" r:id="rId51"/>
  </p:sldIdLst>
  <p:sldSz cx="9144000" cy="6858000" type="screen4x3"/>
  <p:notesSz cx="6896100" cy="10033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>
        <p:scale>
          <a:sx n="93" d="100"/>
          <a:sy n="93" d="100"/>
        </p:scale>
        <p:origin x="762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278E2512-3BDC-4F58-BEEA-63E4539FDF1D}" type="datetimeFigureOut">
              <a:rPr lang="en-US" smtClean="0"/>
              <a:pPr/>
              <a:t>4/29/2024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06EE6DBD-FF59-491C-8F31-B2178754F79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08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1 133 2935 0 0,'0'0'3835'0'0,"2"0"-3043"0"0,27 9 1490 0 0,-11-3-1169 0 0,1 0 0 0 0,22 2 0 0 0,54 1 559 0 0,9 1 104 0 0,-50-2-1000 0 0,120 14 276 0 0,-137-20-839 0 0,0-1 0 0 0,64-6 0 0 0,127-17 274 0 0,27-3-273 0 0,-129 2-301 0 0,52-5 94 0 0,-97 24 363 0 0,0 3 0 0 0,0 3 0 0 0,109 18 0 0 0,-134-12-145 0 0,63 13 254 0 0,45 6-45 0 0,-129-22-395 0 0,29 2 221 0 0,0-3-1 0 0,0-3 0 0 0,1-3 0 0 0,100-15 0 0 0,300-78 2601 0 0,-351 61-2858 0 0,-39 6-6357 0 0,-70 26 5583 0 0,55-20-7564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7:24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4255 0 0,'1'2'30'0'0,"0"0"0"0"0,-1 0 0 0 0,1 0 0 0 0,-1-1 0 0 0,1 1 0 0 0,-1 0 0 0 0,0 0 0 0 0,0 0 0 0 0,0 0 0 0 0,0 0 0 0 0,0 0 0 0 0,-1 0 0 0 0,1 0 0 0 0,-1 3 0 0 0,-1 14 147 0 0,0 54 3328 0 0,1-22-1206 0 0,0-27-780 0 0,-4 24 0 0 0,0-4 40 0 0,0-10-314 0 0,-2 1 0 0 0,-1-1 0 0 0,-17 45-1 0 0,-7 30 1916 0 0,32-107-3675 0 0,-3 8 1568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6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68 7631 0 0,'1'0'32'0'0,"0"1"0"0"0,0-1 0 0 0,0 0 0 0 0,0 0 0 0 0,0 0 0 0 0,0 0 0 0 0,0 0 0 0 0,0-1 0 0 0,0 1-1 0 0,0 0 1 0 0,0 0 0 0 0,0-1 0 0 0,0 1 0 0 0,0-1 0 0 0,0 1 0 0 0,0-1 0 0 0,-1 1 0 0 0,1-1 0 0 0,0 1 0 0 0,0-1-1 0 0,0 0 1 0 0,0-1 0 0 0,1 0 9 0 0,0-1-1 0 0,-1 0 1 0 0,0 1-1 0 0,0-1 0 0 0,0 0 1 0 0,1-4-1 0 0,-1 4 14 0 0,-1 2 278 0 0,1-1 0 0 0,-1 0-1 0 0,0 1 1 0 0,1-1 0 0 0,-1 1-1 0 0,1-1 1 0 0,0 1 0 0 0,-1-1 0 0 0,1 1-1 0 0,0-1 1 0 0,0 1 0 0 0,0 0 0 0 0,0-1-1 0 0,0 1 1 0 0,0 0 0 0 0,1 0 0 0 0,-1 0-1 0 0,0 0 1 0 0,1 0 0 0 0,2-1 0 0 0,-3 1 27 0 0,1 0 0 0 0,0 1 0 0 0,-1-1 0 0 0,1 1 1 0 0,0-1-1 0 0,-1 1 0 0 0,1 0 0 0 0,0 0 0 0 0,0 0 1 0 0,-1 0-1 0 0,1 0 0 0 0,0 0 0 0 0,0 0 0 0 0,-1 0 0 0 0,1 1 1 0 0,3 1-1 0 0,31 12 1752 0 0,-24-9-1126 0 0,8 4-570 0 0,0 1-1 0 0,0 1 1 0 0,-1 0-1 0 0,-1 2 1 0 0,0 0-1 0 0,0 1 1 0 0,26 28-1 0 0,-39-37-389 0 0,-1 1 0 0 0,0-1 1 0 0,0 1-1 0 0,0 0 0 0 0,-1 0 0 0 0,0 0 1 0 0,0 0-1 0 0,0 1 0 0 0,-1-1 0 0 0,3 14 0 0 0,-4-10 4 0 0,0-1 0 0 0,0 0 0 0 0,-1 1 0 0 0,0-1 0 0 0,-1 1 0 0 0,0-1 0 0 0,-3 11-1 0 0,-3 5 78 0 0,-1 0-1 0 0,-1-1 1 0 0,-2-1 0 0 0,-24 43-1 0 0,26-51-32 0 0,-1-1 0 0 0,0 0 0 0 0,-1 0 0 0 0,-20 19-1 0 0,24-26-20 0 0,-1-1 0 0 0,0 1-1 0 0,0-1 1 0 0,0-1-1 0 0,-1 0 1 0 0,0 0-1 0 0,0-1 1 0 0,0 0-1 0 0,-15 4 1 0 0,14-6 13 0 0,-1 0-1 0 0,0-2 1 0 0,0 1-1 0 0,0-1 1 0 0,-15-3-1 0 0,10 2 127 0 0,-24 1-1 0 0,27 1-17 0 0,10 2 74 0 0,4-1-220 0 0,1 0 1 0 0,-1-1 0 0 0,0 1-1 0 0,1-1 1 0 0,-1 0-1 0 0,1 1 1 0 0,0-1 0 0 0,2 1-1 0 0,-3-1-34 0 0,45 32 316 0 0,2-2 0 0 0,1-3-1 0 0,76 34 1 0 0,59 29-309 0 0,-149-69 0 0 0,34 27 0 0 0,-7-5 0 0 0,-50-35-161 0 0,-5-5-494 0 0,-1 0 1 0 0,1 1-1 0 0,7 2 1 0 0,-11-6 133 0 0,0 0 1 0 0,0 0-1 0 0,0 0 0 0 0,0-1 0 0 0,0 1 1 0 0,0-1-1 0 0,0 0 0 0 0,0 0 0 0 0,0 0 1 0 0,0 0-1 0 0,5-1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6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18 7975 0 0,'-3'-2'238'0'0,"0"0"1"0"0,1 0-1 0 0,-1 0 0 0 0,0 1 0 0 0,0-1 0 0 0,-1 1 0 0 0,1 0 0 0 0,0 0 0 0 0,0 0 0 0 0,-1 0 0 0 0,1 1 0 0 0,0-1 0 0 0,-1 1 1 0 0,1 0-1 0 0,0 0 0 0 0,-1 0 0 0 0,1 0 0 0 0,-1 1 0 0 0,1-1 0 0 0,0 1 0 0 0,0 0 0 0 0,-1 0 0 0 0,1 0 0 0 0,0 1 0 0 0,0-1 1 0 0,-4 3-1 0 0,2-1 180 0 0,1 1 1 0 0,-1 0-1 0 0,1 1 1 0 0,-1-1 0 0 0,1 1-1 0 0,0-1 1 0 0,1 1 0 0 0,0 1-1 0 0,-1-1 1 0 0,1 0 0 0 0,1 1-1 0 0,-5 10 1 0 0,-2 13 404 0 0,1 0-1 0 0,1 1 1 0 0,1 0 0 0 0,2-1 0 0 0,1 2 0 0 0,2-1-1 0 0,0 0 1 0 0,6 42 0 0 0,-4-63-601 0 0,1 0 0 0 0,0 0 1 0 0,0-1-1 0 0,1 1 0 0 0,0-1 0 0 0,1 1 0 0 0,7 13 1 0 0,-9-20-165 0 0,0 1 1 0 0,-1 0 0 0 0,1-1 0 0 0,1 1-1 0 0,-1-1 1 0 0,0 0 0 0 0,0 0 0 0 0,1 0-1 0 0,0 0 1 0 0,-1 0 0 0 0,1 0 0 0 0,0 0-1 0 0,0-1 1 0 0,0 0 0 0 0,0 0 0 0 0,0 1 0 0 0,0-2-1 0 0,0 1 1 0 0,0 0 0 0 0,0-1 0 0 0,0 1-1 0 0,1-1 1 0 0,-1 0 0 0 0,5 0 0 0 0,-1-2 55 0 0,1 1 1 0 0,0-1 0 0 0,-1 0 0 0 0,1-1-1 0 0,-1 0 1 0 0,0 0 0 0 0,0-1 0 0 0,0 0-1 0 0,0 0 1 0 0,-1 0 0 0 0,1-1-1 0 0,-1 0 1 0 0,0 0 0 0 0,8-10 0 0 0,5-7 31 0 0,-2-1 0 0 0,24-39 1 0 0,-31 46-134 0 0,-1-1 1 0 0,0 0 0 0 0,-2 0-1 0 0,0 0 1 0 0,-1-1 0 0 0,0 0-1 0 0,3-23 1 0 0,-9 37-16 0 0,1 0-1 0 0,-1 0 1 0 0,0 0 0 0 0,0 0 0 0 0,-1 0-1 0 0,1 0 1 0 0,-1 0 0 0 0,0 0-1 0 0,0 0 1 0 0,0 0 0 0 0,-1 0 0 0 0,1 0-1 0 0,-5-6 1 0 0,3 4-10 0 0,-1 0-1 0 0,-1 1 1 0 0,1 0-1 0 0,-1 0 1 0 0,0 0-1 0 0,0 1 1 0 0,-9-7-1 0 0,-2 1-58 0 0,1 2-1 0 0,-1-1 1 0 0,-1 2 0 0 0,1 0-1 0 0,-25-5 1 0 0,20 6-461 0 0,-10-3-1001 0 0,10 1-6282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8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1 3567 0 0,'0'0'503'0'0,"3"11"2036"0"0,1 5-1398 0 0,-1 0 0 0 0,-1 1 0 0 0,0-1 0 0 0,-1 1 0 0 0,-2 18 0 0 0,1 1-93 0 0,-9 175 2903 0 0,-15 0-1410 0 0,16-141-1778 0 0,2-23-262 0 0,-15 155 1877 0 0,20-164-1762 0 0,1 1 0 0 0,2 0 0 0 0,7 46 1 0 0,-7-79-529 0 0,-1-1 0 0 0,1 0 0 0 0,-1 0 1 0 0,1 0-1 0 0,1 0 0 0 0,-1 0 0 0 0,1 0 0 0 0,0-1 1 0 0,6 9-1 0 0,-8-11-67 0 0,0-1-1 0 0,1 0 1 0 0,-1 0 0 0 0,0 1 0 0 0,0-1 0 0 0,1 0-1 0 0,-1 0 1 0 0,1 0 0 0 0,-1 0 0 0 0,1 0-1 0 0,-1-1 1 0 0,1 1 0 0 0,0 0 0 0 0,-1-1 0 0 0,1 1-1 0 0,0-1 1 0 0,-1 0 0 0 0,1 1 0 0 0,0-1-1 0 0,0 0 1 0 0,-1 0 0 0 0,1 0 0 0 0,0 0-1 0 0,0-1 1 0 0,-1 1 0 0 0,1 0 0 0 0,0-1 0 0 0,-1 1-1 0 0,1-1 1 0 0,0 1 0 0 0,-1-1 0 0 0,1 0-1 0 0,-1 0 1 0 0,2-1 0 0 0,3-2-3 0 0,-1-1 0 0 0,0 1 0 0 0,-1-1 0 0 0,1 0 0 0 0,-1-1 0 0 0,0 1 0 0 0,0-1 0 0 0,-1 0 0 0 0,0 0 0 0 0,5-10 0 0 0,1-9-96 0 0,9-32 1 0 0,-11 30-616 0 0,-1-1 1 0 0,2-31 0 0 0,-6 10-7186 0 0,-2 24-234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8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4199 0 0,'0'0'326'0'0,"1"0"-64"0"0,13 0 1363 0 0,0 0 0 0 0,0-1-1 0 0,0-1 1 0 0,0 0-1 0 0,0 0 1 0 0,22-8-1 0 0,114-36 5316 0 0,-91 34-5714 0 0,115-10 0 0 0,-34 20-3302 0 0,-46 9-6620 0 0,-59-4 2284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36 4831 0 0,'-1'-1'375'0'0,"-2"-3"-152"0"0,0 1 0 0 0,0 0 0 0 0,0 0 0 0 0,-1 0 0 0 0,0 1 0 0 0,1-1 0 0 0,-1 1 0 0 0,0 0 0 0 0,0 0 0 0 0,0 0 0 0 0,0 0-1 0 0,-1 1 1 0 0,-4-2 0 0 0,8 4-62 0 0,0-1-1 0 0,-1 0 1 0 0,1 0-1 0 0,-1 0 1 0 0,1 1-1 0 0,0-1 1 0 0,-1 0-1 0 0,1 1 1 0 0,0 0-1 0 0,-3 1 0 0 0,1-1 131 0 0,-2 2-58 0 0,0-1 0 0 0,0 1-1 0 0,1 0 1 0 0,-1 0-1 0 0,1 1 1 0 0,0-1 0 0 0,0 1-1 0 0,0 0 1 0 0,1 0-1 0 0,-1 1 1 0 0,1-1 0 0 0,0 0-1 0 0,0 1 1 0 0,0 0-1 0 0,-2 7 1 0 0,-2 7 649 0 0,0 0 0 0 0,-6 38-1 0 0,7-27-105 0 0,0-1 688 0 0,1 1 0 0 0,-1 59 0 0 0,8-46-42 0 0,-1-39-1269 0 0,-1 0 0 0 0,1-1 0 0 0,0 1 0 0 0,0 0 1 0 0,0 0-1 0 0,1-1 0 0 0,-1 1 0 0 0,4 5 0 0 0,-4-8-112 0 0,0 0 1 0 0,0 0 0 0 0,0-1-1 0 0,-1 1 1 0 0,1 0 0 0 0,0-1-1 0 0,0 1 1 0 0,0 0 0 0 0,0-1-1 0 0,0 1 1 0 0,1-1 0 0 0,-1 1-1 0 0,0-1 1 0 0,0 0 0 0 0,0 0-1 0 0,0 1 1 0 0,0-1 0 0 0,1 0-1 0 0,-1 0 1 0 0,0 0 0 0 0,0 0-1 0 0,0 0 1 0 0,0 0 0 0 0,1-1-1 0 0,-1 1 1 0 0,0 0 0 0 0,0 0-1 0 0,0-1 1 0 0,0 1-1 0 0,0-1 1 0 0,2 0 0 0 0,3-2 24 0 0,-1-1 1 0 0,1 1-1 0 0,-1-1 1 0 0,7-5-1 0 0,12-13 53 0 0,-2-1 0 0 0,0 0 0 0 0,-1-2 0 0 0,-2-1-1 0 0,0 0 1 0 0,22-44 0 0 0,-27 46-197 0 0,1 1 0 0 0,0 1 0 0 0,25-25 0 0 0,-31 37 78 0 0,1 6 0 0 0,-9 4 10 0 0,0 0 0 0 0,0 0 0 0 0,0 1 0 0 0,-1-1 0 0 0,1 1 0 0 0,0-1 0 0 0,-1 0 0 0 0,1 1-1 0 0,0-1 1 0 0,-1 1 0 0 0,1 0 0 0 0,0-1 0 0 0,-1 1 0 0 0,1-1 0 0 0,-1 1 0 0 0,0 0 0 0 0,1-1 0 0 0,-1 1 0 0 0,1 0 0 0 0,-1 0 0 0 0,0-1-1 0 0,1 1 1 0 0,-1 0 0 0 0,0 0 0 0 0,0 0 0 0 0,0-1 0 0 0,0 2 0 0 0,4 24 384 0 0,-8 85 1497 0 0,4-97-1602 0 0,1 0 0 0 0,5 24 1 0 0,-5-34-248 0 0,0 0 0 0 0,0 0 0 0 0,0 0 1 0 0,1-1-1 0 0,-1 1 0 0 0,1 0 0 0 0,0-1 0 0 0,0 0 1 0 0,0 1-1 0 0,1-1 0 0 0,-1 0 0 0 0,1 0 1 0 0,0 0-1 0 0,4 3 0 0 0,-5-5-35 0 0,0 0 0 0 0,-1 0 0 0 0,1 0 1 0 0,0-1-1 0 0,-1 1 0 0 0,1-1 0 0 0,0 1 0 0 0,0-1 0 0 0,0 0 0 0 0,-1 0 0 0 0,1 0 1 0 0,0 0-1 0 0,0 0 0 0 0,0 0 0 0 0,0 0 0 0 0,-1-1 0 0 0,1 1 0 0 0,0 0 1 0 0,0-1-1 0 0,-1 0 0 0 0,4-1 0 0 0,4-2-167 0 0,0-1 0 0 0,14-10 0 0 0,-12 7-494 0 0,27-21-2599 0 0,-15 7-3645 0 0,-4-1-1662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0 6271 0 0,'-7'4'654'0'0,"0"1"27"0"0,0 1-1 0 0,0 0 1 0 0,1 0 0 0 0,0 1 0 0 0,0-1 0 0 0,1 1 0 0 0,0 1 0 0 0,0-1 0 0 0,0 1 0 0 0,1 0-1 0 0,-5 14 1 0 0,-2 8 3264 0 0,-12 58-1 0 0,21-78-3798 0 0,-15 82 2537 0 0,-6 113 0 0 0,6 302 1439 0 0,18-486-4092 0 0,1 0-1 0 0,0 0 1 0 0,2 0 0 0 0,9 32 0 0 0,-12-50-30 0 0,0 1 0 0 0,1-1 0 0 0,-1 1 0 0 0,1-1 0 0 0,0 0 0 0 0,0 1 0 0 0,0-1 0 0 0,0 0 0 0 0,0 0 0 0 0,1 0 0 0 0,-1-1 0 0 0,1 1 0 0 0,0-1 0 0 0,6 5 0 0 0,-8-6 0 0 0,1 0 0 0 0,0 0 0 0 0,0 0 0 0 0,0-1 0 0 0,1 1 0 0 0,-1-1 0 0 0,0 1 0 0 0,0-1 0 0 0,0 0 0 0 0,0 1 0 0 0,0-1 0 0 0,1 0 0 0 0,-1-1 0 0 0,0 1 0 0 0,0 0 0 0 0,0 0 0 0 0,0-1 0 0 0,0 0 0 0 0,1 1 0 0 0,-1-1 0 0 0,0 0 0 0 0,0 0 0 0 0,-1 0 0 0 0,1 0 0 0 0,0 0 0 0 0,3-3 0 0 0,2-2-404 0 0,0-1 1 0 0,0 1-1 0 0,-1-1 1 0 0,0-1-1 0 0,0 1 1 0 0,-1-1-1 0 0,0 0 1 0 0,0 0-1 0 0,-1-1 1 0 0,0 0-1 0 0,0 1 1 0 0,-1-1-1 0 0,3-14 0 0 0,-3 9-635 0 0,-1 0 0 0 0,0-1 0 0 0,-1 1 0 0 0,0 0 0 0 0,-1-1 0 0 0,-1 1 0 0 0,0 0 0 0 0,-5-19 0 0 0,-2 2-6672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9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200 124 3567 0 0,'-50'36'255'0'0,"-19"12"1162"0"0,25-20 4531 0 0,38-24-4069 0 0,0 1 1 0 0,0-1-1 0 0,-12 14 3007 0 0,22-18-4017 0 0,0 0 1 0 0,1-1-1 0 0,-1 1 0 0 0,7-3 1 0 0,31-14-76 0 0,-17 5-296 0 0,79-31 161 0 0,212-78-606 0 0,-249 100-3154 0 0,126-24 0 0 0,-180 43 2522 0 0,-1 1 0 0 0,0 0 0 0 0,0 1 0 0 0,1 0 0 0 0,-1 1 0 0 0,15 3 0 0 0,-22-3 523 0 0,0 1-1 0 0,0-1 0 0 0,-1 1 0 0 0,1 0 0 0 0,-1 0 0 0 0,1 0 1 0 0,-1 1-1 0 0,0 0 0 0 0,1 0 0 0 0,-1 0 0 0 0,-1 0 1 0 0,1 1-1 0 0,0-1 0 0 0,-1 1 0 0 0,0 0 0 0 0,0 0 0 0 0,4 7 1 0 0,-2-2 217 0 0,-1-1 0 0 0,-1 1 0 0 0,0 0 0 0 0,0 0 0 0 0,0 0 0 0 0,-1 0 0 0 0,-1 0 0 0 0,0 1 0 0 0,0-1 0 0 0,-1 18 0 0 0,-3 5 1720 0 0,-12 59-1 0 0,6-48-621 0 0,7-6-381 0 0,4-37-854 0 0,1-1 1 0 0,-1 0-1 0 0,0 1 1 0 0,0-1-1 0 0,0 0 1 0 0,0-1-1 0 0,2 0 1 0 0,0-2-301 0 0,0 0 0 0 0,0 0 0 0 0,0-1 0 0 0,0 1 0 0 0,-1-1 0 0 0,0 0 0 0 0,5-9 1 0 0,13-38-6965 0 0,-21 51 7018 0 0,10-31-6256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0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10191 0 0,'5'82'2926'0'0,"-5"-63"182"0"0,-2 33 1 0 0,-1-1-257 0 0,3-40-2398 0 0,1-1 0 0 0,0 1 0 0 0,0 0 0 0 0,1-1 0 0 0,0 1 0 0 0,1-1 1 0 0,1 1-1 0 0,-1-1 0 0 0,1 0 0 0 0,1 0 0 0 0,9 14 0 0 0,-13-23-434 0 0,-1-1 0 0 0,1 1 0 0 0,0-1 0 0 0,0 0 1 0 0,-1 1-1 0 0,1-1 0 0 0,0 0 0 0 0,0 1 0 0 0,-1-1 0 0 0,1 0 0 0 0,0 0 0 0 0,0 1 0 0 0,0-1 1 0 0,0 0-1 0 0,1 0 0 0 0,0 0 30 0 0,2 0-36 0 0,-1 0 1 0 0,1 0-1 0 0,0 0 0 0 0,-1 0 0 0 0,1-1 0 0 0,-1 1 1 0 0,0-1-1 0 0,1 0 0 0 0,-1 0 0 0 0,0-1 1 0 0,1 1-1 0 0,-1 0 0 0 0,0-1 0 0 0,0 0 1 0 0,4-3-1 0 0,6-5 10 0 0,24-22 1 0 0,-34 29-10 0 0,2-1-39 0 0,0-1 0 0 0,0 0-1 0 0,-1 0 1 0 0,0 0 0 0 0,0 0 0 0 0,0-1 0 0 0,0 0-1 0 0,-1 1 1 0 0,0-1 0 0 0,0 0 0 0 0,2-9-1 0 0,-5 14 11 0 0,0 0 0 0 0,1 0-1 0 0,-1 0 1 0 0,0 0 0 0 0,0 0-1 0 0,0 0 1 0 0,0 0-1 0 0,0 0 1 0 0,0 0 0 0 0,0 0-1 0 0,0 0 1 0 0,-1 0 0 0 0,1-1-1 0 0,0 1 1 0 0,-1 0 0 0 0,1 0-1 0 0,-1 0 1 0 0,1 1-1 0 0,-1-1 1 0 0,1 0 0 0 0,-1 0-1 0 0,-1-1 1 0 0,1 0-10 0 0,-1 1 0 0 0,0-1 0 0 0,0 1 0 0 0,0-1 0 0 0,0 1 0 0 0,0 0 0 0 0,-1 0 0 0 0,1 0 0 0 0,-4-1 0 0 0,-4 0-50 0 0,1 0 1 0 0,-1 0-1 0 0,-18 0 0 0 0,-21 5-534 0 0,40-2 281 0 0,1 0 1 0 0,0 0-1 0 0,-1-1 1 0 0,1 0-1 0 0,-1 0 1 0 0,1-1-1 0 0,0 0 1 0 0,-13-3-1 0 0,20 3 201 0 0,-1 1-1 0 0,1 0 0 0 0,0-1 0 0 0,0 1 0 0 0,0-1 0 0 0,0 1 0 0 0,0-1 0 0 0,0 1 0 0 0,0-1 0 0 0,1 0 0 0 0,-1 1 0 0 0,0-1 0 0 0,0 0 0 0 0,0 0 0 0 0,1 0 0 0 0,-1 1 0 0 0,0-1 0 0 0,1 0 0 0 0,-1 0 0 0 0,1 0 0 0 0,-1 0 0 0 0,1 0 0 0 0,-1 0 0 0 0,1 0 0 0 0,0-1 0 0 0,0 1 0 0 0,-1 0 0 0 0,1 0 0 0 0,0 0 0 0 0,0-1 0 0 0,1 0-153 0 0,-1 0 0 0 0,1 0 1 0 0,0 0-1 0 0,-1 0 0 0 0,1 0 0 0 0,0 0 0 0 0,0 1 0 0 0,1-1 0 0 0,-1 0 0 0 0,0 1 0 0 0,0-1 1 0 0,1 1-1 0 0,-1-1 0 0 0,1 1 0 0 0,2-2 0 0 0,38-30-7124 0 0,-25 23 3993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0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6 4975 0 0,'0'0'388'0'0,"2"-1"-254"0"0,-1 0-58 0 0,0 1-1 0 0,0-1 1 0 0,-1 1 0 0 0,1-1 0 0 0,0 1 0 0 0,0-1-1 0 0,0 1 1 0 0,0 0 0 0 0,0 0 0 0 0,0 0 0 0 0,0-1 0 0 0,0 1-1 0 0,0 0 1 0 0,0 0 0 0 0,0 0 0 0 0,-1 0 0 0 0,1 0 0 0 0,2 1-1 0 0,-3-1 79 0 0,1 1-1 0 0,0 0 0 0 0,0-1 0 0 0,0 1 0 0 0,-1 0 0 0 0,1-1 1 0 0,-1 1-1 0 0,1 0 0 0 0,0 0 0 0 0,-1-1 0 0 0,1 1 0 0 0,-1 0 1 0 0,1 0-1 0 0,-1 0 0 0 0,0 0 0 0 0,1 0 0 0 0,-1 0 0 0 0,0 0 1 0 0,0 0-1 0 0,0 1 0 0 0,3 16 1387 0 0,-1 0 0 0 0,-1 0 0 0 0,0 0 0 0 0,-2 0 0 0 0,-5 35 1 0 0,-25 88 2445 0 0,27-126-3547 0 0,-7 25 448 0 0,4-17-46 0 0,1 0 0 0 0,-5 37 0 0 0,11-57-764 0 0,0-1-1 0 0,-1 1 1 0 0,2 0 0 0 0,-1 0 0 0 0,0 0 0 0 0,1-1 0 0 0,-1 1-1 0 0,1 0 1 0 0,0 0 0 0 0,0-1 0 0 0,0 1 0 0 0,2 4-1 0 0,-2-6-69 0 0,-1-1-1 0 0,1 1 1 0 0,0 0-1 0 0,0 0 1 0 0,-1 0-1 0 0,1-1 1 0 0,0 1-1 0 0,0-1 0 0 0,0 1 1 0 0,0 0-1 0 0,0-1 1 0 0,0 1-1 0 0,0-1 1 0 0,0 0-1 0 0,0 1 0 0 0,0-1 1 0 0,0 0-1 0 0,0 0 1 0 0,0 1-1 0 0,0-1 1 0 0,0 0-1 0 0,0 0 1 0 0,0 0-1 0 0,0 0 0 0 0,0-1 1 0 0,0 1-1 0 0,0 0 1 0 0,0 0-1 0 0,0-1 1 0 0,0 1-1 0 0,0 0 0 0 0,0-1 1 0 0,0 1-1 0 0,1-1 1 0 0,3-2 14 0 0,0 0 1 0 0,0 0 0 0 0,0-1-1 0 0,-1 1 1 0 0,1-1-1 0 0,-1 0 1 0 0,0 0-1 0 0,0-1 1 0 0,4-5 0 0 0,4-7 1 0 0,11-24 1 0 0,-4 9-30 0 0,-7 12-6 0 0,6-9-63 0 0,0 1 0 0 0,2 1 0 0 0,27-29 0 0 0,-45 54 80 0 0,0 0 0 0 0,0 1 1 0 0,0-1-1 0 0,0 1 0 0 0,0-1 0 0 0,0 1 0 0 0,0 0 1 0 0,1 0-1 0 0,3-2 0 0 0,-5 3 1 0 0,-1 0 0 0 0,1 0 0 0 0,0 0 0 0 0,-1 0-1 0 0,1 0 1 0 0,-1 0 0 0 0,1 0 0 0 0,0 0 0 0 0,-1 0 0 0 0,1 0 0 0 0,0 0-1 0 0,-1 0 1 0 0,1 1 0 0 0,-1-1 0 0 0,1 0 0 0 0,0 0 0 0 0,-1 1 0 0 0,1-1-1 0 0,-1 0 1 0 0,1 1 0 0 0,-1-1 0 0 0,1 1 0 0 0,-1-1 0 0 0,1 1 0 0 0,-1-1-1 0 0,1 0 1 0 0,-1 1 0 0 0,0 0 0 0 0,1-1 0 0 0,-1 1 0 0 0,0-1 0 0 0,1 1-1 0 0,-1-1 1 0 0,0 1 0 0 0,0 0 0 0 0,0-1 0 0 0,1 1 0 0 0,-1 0 0 0 0,0-1 0 0 0,0 1-1 0 0,0-1 1 0 0,0 2 0 0 0,1 14 499 0 0,-1 0 1 0 0,-1 0-1 0 0,0 0 0 0 0,-1 0 0 0 0,-5 19 1 0 0,6-26-290 0 0,-2 5-115 0 0,-2 11 151 0 0,-3 48 0 0 0,8-66-237 0 0,0-1 0 0 0,0 0 0 0 0,1 0 0 0 0,-1 1 0 0 0,1-1 0 0 0,1 0 0 0 0,-1 0 0 0 0,1 0 0 0 0,0 0 1 0 0,1 0-1 0 0,-1-1 0 0 0,1 1 0 0 0,5 6 0 0 0,-5-9-15 0 0,0 0 0 0 0,0 0 0 0 0,0 0 0 0 0,0 0 0 0 0,0-1 0 0 0,1 0 0 0 0,-1 1 0 0 0,1-2 0 0 0,0 1 0 0 0,-1 0 0 0 0,1-1 0 0 0,0 1 0 0 0,0-1 0 0 0,0 0 0 0 0,0 0 0 0 0,0-1 0 0 0,1 1 0 0 0,-1-1 0 0 0,0 0 0 0 0,0 0 0 0 0,7-1 0 0 0,5-1 0 0 0,0-1 0 0 0,-1-1 0 0 0,1 0 0 0 0,18-8 0 0 0,6-5-2111 0 0,-2-3-4806 0 0,1-7-3279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1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357 26 2039 0 0,'14'-26'184'0'0,"-33"72"2320"0"0,-3 30 6129 0 0,-1 2-2791 0 0,-95 246-1067 0 0,32-111-3170 0 0,62-158-1296 0 0,3 2 0 0 0,3 0 0 0 0,-17 88 0 0 0,34-137-292 0 0,0-5-13 0 0,0-1 0 0 0,0 1 1 0 0,1 0-1 0 0,0 0 1 0 0,-1 0-1 0 0,1 0 1 0 0,0 0-1 0 0,0 0 1 0 0,1 0-1 0 0,-1 0 1 0 0,1-1-1 0 0,0 5 0 0 0,0-7-32 0 0,-1 0-1 0 0,0 0 0 0 0,0 0 0 0 0,1 0 1 0 0,-1 0-1 0 0,0 0 0 0 0,1 0 0 0 0,-1 0 0 0 0,0 0 1 0 0,0 0-1 0 0,1-1 0 0 0,-1 1 0 0 0,0 0 1 0 0,0 0-1 0 0,1 0 0 0 0,-1 0 0 0 0,0 0 0 0 0,0 0 1 0 0,1-1-1 0 0,-1 1 0 0 0,0 0 0 0 0,0 0 0 0 0,1 0 1 0 0,-1 0-1 0 0,0-1 0 0 0,0 1 0 0 0,0 0 1 0 0,0 0-1 0 0,1-1 0 0 0,-1 1 0 0 0,0 0 0 0 0,0 0 1 0 0,0-1-1 0 0,0 1 0 0 0,0 0 0 0 0,0 0 1 0 0,0-1-1 0 0,8-13-1302 0 0,-7 12 1075 0 0,22-37-7682 0 0,-10 12 895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8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611 1 3767 0 0,'0'0'291'0'0,"1"2"-192"0"0,1 3 114 0 0,-1-1 1 0 0,1 1-1 0 0,-1 0 0 0 0,0-1 1 0 0,-1 1-1 0 0,1 0 0 0 0,-1 0 1 0 0,0-1-1 0 0,0 1 0 0 0,-1 0 1 0 0,1 0-1 0 0,-1 0 1 0 0,0-1-1 0 0,0 1 0 0 0,0-1 1 0 0,-1 1-1 0 0,0-1 0 0 0,0 1 1 0 0,-3 4-1 0 0,-6 10 821 0 0,-1-1-1 0 0,-1 0 1 0 0,-16 18 0 0 0,-5 6 630 0 0,-10 21 110 0 0,15-20-318 0 0,-57 64 1 0 0,41-63-954 0 0,-65 49-1 0 0,-21-2-1194 0 0,113-80-2606 0 0,-23 8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1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1 174 6559 0 0,'3'5'648'0'0,"0"0"-1"0"0,0 0 0 0 0,0 0 1 0 0,-1 0-1 0 0,0 1 0 0 0,0-1 1 0 0,0 0-1 0 0,0 1 0 0 0,1 8 0 0 0,-1 5 1804 0 0,1 29 0 0 0,-2 195 4336 0 0,-12 119-3478 0 0,10-348-3218 0 0,-1 20 407 0 0,2 1-1 0 0,1 0 1 0 0,7 51-1 0 0,-7-84-427 0 0,-1 0 1 0 0,1 1-1 0 0,0-1 1 0 0,0 0-1 0 0,0 0 0 0 0,0 0 1 0 0,0 0-1 0 0,0 0 1 0 0,0 0-1 0 0,0 0 0 0 0,1-1 1 0 0,-1 1-1 0 0,4 2 1 0 0,-4-3-38 0 0,-1-1 0 0 0,1 1 0 0 0,0-1 0 0 0,0 1 0 0 0,0-1 0 0 0,0 0 0 0 0,0 1 0 0 0,-1-1 0 0 0,1 0 0 0 0,0 0 0 0 0,0 0 0 0 0,0 1 0 0 0,0-1 1 0 0,0 0-1 0 0,0 0 0 0 0,0-1 0 0 0,0 1 0 0 0,0 0 0 0 0,0 0 0 0 0,-1 0 0 0 0,1 0 0 0 0,0-1 0 0 0,0 1 0 0 0,0-1 0 0 0,0 1 0 0 0,0 0 0 0 0,-1-1 0 0 0,1 1 1 0 0,0-1-1 0 0,0 0 0 0 0,-1 1 0 0 0,1-1 0 0 0,0 0 0 0 0,-1 1 0 0 0,1-2 0 0 0,8-8 46 0 0,-1 0 0 0 0,-1-1-1 0 0,0 1 1 0 0,7-15 0 0 0,19-49 3 0 0,-12 12-80 0 0,19-88 0 0 0,-36 132-2 0 0,121-564 0 0 0,-117 542 0 0 0,1 1 0 0 0,25-65 0 0 0,-34 104 0 0 0,0 0 0 0 0,0 0 0 0 0,0 0 0 0 0,0 1 0 0 0,0-1 0 0 0,0 0 0 0 0,0 0 0 0 0,0 0 0 0 0,0 0 0 0 0,1 0 0 0 0,-1 1 0 0 0,0-1 0 0 0,0 0 0 0 0,0 0 0 0 0,0 0 0 0 0,0 0 0 0 0,0 0 0 0 0,0 0 0 0 0,0 1 0 0 0,1-1 0 0 0,-1 0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0,0-1 0 0 0,0 1 0 0 0,0 0 0 0 0,1 0 0 0 0,-1 0 0 0 0,0 0 0 0 0,0 0 0 0 0,0 0 0 0 0,0-1 0 0 0,0 1 0 0 0,0 0 0 0 0,0 0 0 0 0,4 15 0 0 0,-4-15 0 0 0,14 122 0 0 0,-1-10 0 0 0,2-14 0 0 0,27 155 0 0 0,20-5 0 0 0,-55-228 0 0 0,0 0 0 0 0,1-1 0 0 0,1 0 0 0 0,0-1 0 0 0,19 26 0 0 0,-24-39 0 0 0,0 0 0 0 0,1 0 0 0 0,0 0 0 0 0,0-1 0 0 0,0 1 0 0 0,0-1 0 0 0,1-1 0 0 0,-1 1 0 0 0,1-1 0 0 0,0 0 0 0 0,9 4 0 0 0,-10-6 0 0 0,-1 0 0 0 0,1 1 0 0 0,-1-2 0 0 0,1 1 0 0 0,0 0 0 0 0,-1-1 0 0 0,1 0 0 0 0,0 0 0 0 0,-1 0 0 0 0,1-1 0 0 0,0 1 0 0 0,-1-1 0 0 0,1 0 0 0 0,-1-1 0 0 0,1 1 0 0 0,-1-1 0 0 0,5-2 0 0 0,4-3 0 0 0,-1-1 0 0 0,0-1 0 0 0,-1 0 0 0 0,0-1 0 0 0,0 0 0 0 0,-1 0 0 0 0,0-1 0 0 0,-1 0 0 0 0,9-15 0 0 0,-8 9 0 0 0,0 1 0 0 0,-1-1 0 0 0,-1-1 0 0 0,-1 1 0 0 0,-1-1 0 0 0,7-31 0 0 0,-11 36 0 0 0,0-1 0 0 0,-1 0 0 0 0,-2-27 0 0 0,-8-42 0 0 0,9 82 0 0 0,-3-10 0 0 0,1 0 0 0 0,-2 0 0 0 0,1 1 0 0 0,-1-1 0 0 0,-1 1 0 0 0,0 0 0 0 0,-1 0 0 0 0,-7-11 0 0 0,12 19 0 0 0,-1 1 0 0 0,1-1 0 0 0,0 0 0 0 0,-1 1 0 0 0,1-1 0 0 0,-1 1 0 0 0,1-1 0 0 0,-1 1 0 0 0,0 0 0 0 0,0-1 0 0 0,1 1 0 0 0,-1 0 0 0 0,0 0 0 0 0,0 0 0 0 0,0 1 0 0 0,0-1 0 0 0,0 0 0 0 0,-1 1 0 0 0,1-1 0 0 0,0 1 0 0 0,0 0 0 0 0,0 0 0 0 0,0 0 0 0 0,0 0 0 0 0,-1 0 0 0 0,1 0 0 0 0,0 1 0 0 0,0-1 0 0 0,0 0 0 0 0,0 1 0 0 0,0 0 0 0 0,0 0 0 0 0,0-1 0 0 0,0 1 0 0 0,-2 2 0 0 0,-3 1 0 0 0,0 1 0 0 0,1 0 0 0 0,0 0 0 0 0,0 1 0 0 0,0 0 0 0 0,1 0 0 0 0,0 0 0 0 0,-6 9 0 0 0,1 2 0 0 0,0 1 0 0 0,1 0 0 0 0,-7 20 0 0 0,-16 60 0 0 0,26-77 0 0 0,-2 3 0 0 0,1 2 0 0 0,2-1 0 0 0,0 1 0 0 0,2 0 0 0 0,1 0 0 0 0,1 37 0 0 0,1-57 0 0 0,1 0 0 0 0,0-1 0 0 0,0 1 0 0 0,1-1 0 0 0,-1 1 0 0 0,1-1 0 0 0,5 11 0 0 0,-6-15 0 0 0,0 1 0 0 0,0-1 0 0 0,0 1 0 0 0,0-1 0 0 0,0 0 0 0 0,1 1 0 0 0,-1-1 0 0 0,0 0 0 0 0,0 0 0 0 0,1 0 0 0 0,-1 0 0 0 0,1 0 0 0 0,-1 0 0 0 0,1 0 0 0 0,0 0 0 0 0,-1 0 0 0 0,1-1 0 0 0,0 1 0 0 0,-1-1 0 0 0,1 1 0 0 0,0-1 0 0 0,-1 0 0 0 0,1 0 0 0 0,0 0 0 0 0,0 0 0 0 0,0 0 0 0 0,-1 0 0 0 0,5-1 0 0 0,0-1 0 0 0,0 0 0 0 0,1 0 0 0 0,-1-1 0 0 0,0 0 0 0 0,-1 0 0 0 0,1-1 0 0 0,0 0 0 0 0,-1 0 0 0 0,6-5 0 0 0,44-47 0 0 0,-44 44 0 0 0,24-32 0 0 0,-1-1 0 0 0,51-93 0 0 0,-60 97 0 0 0,-5 7 0 0 0,-20 35 0 0 0,0-1 0 0 0,0 0 0 0 0,0 0 0 0 0,0 0 0 0 0,0 0 0 0 0,0 0 0 0 0,0 1 0 0 0,0-1 0 0 0,0 0 0 0 0,0 0 0 0 0,0 0 0 0 0,0 0 0 0 0,0 0 0 0 0,0 1 0 0 0,0-1 0 0 0,0 0 0 0 0,0 0 0 0 0,0 0 0 0 0,0 0 0 0 0,0 0 0 0 0,1 0 0 0 0,-1 1 0 0 0,0-1 0 0 0,0 0 0 0 0,0 0 0 0 0,0 0 0 0 0,0 0 0 0 0,0 0 0 0 0,0 0 0 0 0,1 0 0 0 0,-1 0 0 0 0,0 0 0 0 0,0 0 0 0 0,0 0 0 0 0,0 1 0 0 0,0-1 0 0 0,0 0 0 0 0,1 0 0 0 0,-1 0 0 0 0,0 0 0 0 0,0 0 0 0 0,0 0 0 0 0,0 0 0 0 0,0 0 0 0 0,1 0 0 0 0,-1 0 0 0 0,0 0 0 0 0,0 0 0 0 0,0-1 0 0 0,0 1 0 0 0,0 0 0 0 0,0 0 0 0 0,1 0 0 0 0,-1 0 0 0 0,0 0 0 0 0,0 0 0 0 0,0 0 0 0 0,0 0 0 0 0,0 0 0 0 0,-2 14 0 0 0,0-1 0 0 0,-2 1 0 0 0,-7 20 0 0 0,-2 5 0 0 0,7-15 0 0 0,-2 1 0 0 0,-4 30 0 0 0,11-47 0 0 0,1 0 0 0 0,-1-1 0 0 0,1 1 0 0 0,0-1 0 0 0,1 1 0 0 0,-1 0 0 0 0,2-1 0 0 0,2 13 0 0 0,-3-19 0 0 0,-1 1 0 0 0,1 0 0 0 0,0-1 0 0 0,-1 1 0 0 0,1-1 0 0 0,0 0 0 0 0,0 1 0 0 0,0-1 0 0 0,0 1 0 0 0,0-1 0 0 0,0 0 0 0 0,1 0 0 0 0,-1 0 0 0 0,0 0 0 0 0,1 0 0 0 0,-1 0 0 0 0,1 0 0 0 0,-1 0 0 0 0,1 0 0 0 0,-1-1 0 0 0,1 1 0 0 0,-1-1 0 0 0,1 1 0 0 0,2 0 0 0 0,0-1 0 0 0,1 0 0 0 0,-1 0 0 0 0,1 0 0 0 0,-1 0 0 0 0,1-1 0 0 0,-1 1 0 0 0,9-4 0 0 0,7-2 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18 9527 0 0,'-7'-11'735'0'0,"6"11"-704"0"0,1-1 0 0 0,0 1 0 0 0,-1 0 0 0 0,1-1-1 0 0,-1 1 1 0 0,1-1 0 0 0,0 1 0 0 0,-1-1 0 0 0,1 1 0 0 0,-1 0 0 0 0,1-1 0 0 0,-1 1-1 0 0,1 0 1 0 0,-1 0 0 0 0,1-1 0 0 0,-1 1 0 0 0,1 0 0 0 0,-1 0 0 0 0,1 0 0 0 0,-1 0-1 0 0,-1-1 1 0 0,-2 5 327 0 0,3-3-245 0 0,0 1-1 0 0,0 0 0 0 0,0 0 0 0 0,0-1 0 0 0,1 1 1 0 0,-1 0-1 0 0,0 0 0 0 0,1 0 0 0 0,-1 0 0 0 0,1 0 1 0 0,0 0-1 0 0,0 0 0 0 0,0 0 0 0 0,0 0 0 0 0,0 0 1 0 0,0 0-1 0 0,1 2 0 0 0,-1 9 618 0 0,-6 159 9653 0 0,2-43-7345 0 0,-18 127 395 0 0,-3 72-1689 0 0,24-280-1700 0 0,2 105 23 0 0,0-113-62 0 0,14 70-1 0 0,-10-85-4 0 0,1 0 0 0 0,11 25 0 0 0,-16-47 0 0 0,0 0 0 0 0,0 0 0 0 0,1-1 0 0 0,-1 1 0 0 0,1-1 0 0 0,0 1 0 0 0,-1-1 0 0 0,1 0 0 0 0,0 0 0 0 0,0 0 0 0 0,0 0 0 0 0,1 0 0 0 0,-1 0 0 0 0,0 0 0 0 0,1-1 0 0 0,-1 1 0 0 0,1-1 0 0 0,0 0 0 0 0,0 1 0 0 0,-1-1 0 0 0,1-1 0 0 0,0 1 0 0 0,0 0 0 0 0,0-1 0 0 0,0 1 0 0 0,0-1 0 0 0,0 0 0 0 0,-1 0 0 0 0,1 0 0 0 0,0 0 0 0 0,0-1 0 0 0,0 1 0 0 0,0-1 0 0 0,0 0 0 0 0,0 0 0 0 0,-1 0 0 0 0,1 0 0 0 0,0 0 0 0 0,-1 0 0 0 0,5-3 0 0 0,3-3 0 0 0,0-1 0 0 0,0 0 0 0 0,-1 0 0 0 0,0 0 0 0 0,-1-1 0 0 0,0-1 0 0 0,0 1 0 0 0,-1-1 0 0 0,11-20 0 0 0,-9 14 0 0 0,-2-1 0 0 0,1 0 0 0 0,-2-1 0 0 0,0 1 0 0 0,6-36 0 0 0,-10 36-1081 0 0,-1 1-1 0 0,0-25 1 0 0,-2 27-639 0 0,0-1 1 0 0,-1 1-1 0 0,-1 0 1 0 0,0 0-1 0 0,-9-23 1 0 0,-1 10-6600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167 244 5839 0 0,'-77'23'712'0'0,"32"-10"1031"0"0,0 0 9562 0 0,54-23-8093 0 0,3-1-2362 0 0,1 1 0 0 0,1 1-1 0 0,-1 0 1 0 0,30-13 0 0 0,65-22 1357 0 0,-57 25-1590 0 0,116-43 559 0 0,22-8-2397 0 0,-157 57-5982 0 0,-2-1-2514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2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66 7687 0 0,'-4'32'236'0'0,"-4"37"2021"0"0,-7-1 4006 0 0,-15 33 1168 0 0,-15 55 763 0 0,41-131-7660 0 0,5-25-528 0 0,-1 0 1 0 0,1 0 0 0 0,-1 1 0 0 0,1-1-1 0 0,-1 0 1 0 0,1 0 0 0 0,-1 0 0 0 0,1 0-1 0 0,-1 0 1 0 0,1 0 0 0 0,-1 0-1 0 0,1 0 1 0 0,-1 0 0 0 0,1 0 0 0 0,0 0-1 0 0,-1 0 1 0 0,1 0 0 0 0,-1 0 0 0 0,2-1-1 0 0,2-1-3 0 0,0 0-1 0 0,1 0 0 0 0,-1-1 1 0 0,0 1-1 0 0,0-1 1 0 0,0 0-1 0 0,-1 0 0 0 0,1-1 1 0 0,-1 1-1 0 0,4-5 0 0 0,29-40 3 0 0,-35 46-5 0 0,124-203 0 0 0,-57 90 0 0 0,-65 110-24 0 0,9-16-1462 0 0,17-19 0 0 0,-25 35 773 0 0,0 0 1 0 0,0 1 0 0 0,0-1-1 0 0,1 1 1 0 0,-1 0 0 0 0,1 0-1 0 0,0 1 1 0 0,0 0 0 0 0,10-5-1 0 0</inkml:trace>
  <inkml:trace contextRef="#ctx0" brushRef="#br0" timeOffset="1">520 154 11287 0 0,'0'44'1000'0'0,"-4"-29"-800"0"0,3-2-200 0 0,-2 1 0 0 0,-2 1 2176 0 0,-9 31 400 0 0,0-9 80 0 0,11-20 8 0 0,1 2-1392 0 0,-1-1-280 0 0,2-2-64 0 0,-1-4 0 0 0,2-4-416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43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 10879 0 0,'0'0'1307'0'0,"11"-2"2146"0"0,-2 0-2376 0 0,-6 2-806 0 0,0-1 1 0 0,0 1-1 0 0,0-1 0 0 0,1 1 1 0 0,-1 0-1 0 0,0 0 0 0 0,0 0 1 0 0,4 1-1 0 0,1 1-10 0 0,-1 1 0 0 0,1 0 1 0 0,-1 0-1 0 0,0 0 0 0 0,-1 1 0 0 0,1 0 1 0 0,0 0-1 0 0,-1 1 0 0 0,0-1 0 0 0,0 2 0 0 0,0-1 1 0 0,-1 0-1 0 0,10 13 0 0 0,12 19 1374 0 0,-2 1 1 0 0,-1 1-1 0 0,-2 1 0 0 0,23 57 0 0 0,74 146 141 0 0,-117-239-1776 0 0,55 90-54 0 0,-50-84 41 0 0,0 0 0 0 0,1 0 1 0 0,1-1-1 0 0,-1-1 0 0 0,1 1 0 0 0,19 12 0 0 0,-26-19-138 0 0,-1-1-1 0 0,1 0 1 0 0,0 1 0 0 0,0-1-1 0 0,0 0 1 0 0,0 0-1 0 0,0-1 1 0 0,0 1 0 0 0,0 0-1 0 0,0-1 1 0 0,1 1 0 0 0,-1-1-1 0 0,0 1 1 0 0,0-1 0 0 0,0 0-1 0 0,1 0 1 0 0,-1 0 0 0 0,0 0-1 0 0,0-1 1 0 0,0 1-1 0 0,1-1 1 0 0,2 0 0 0 0,6-7-1696 0 0</inkml:trace>
  <inkml:trace contextRef="#ctx0" brushRef="#br0" timeOffset="1">674 279 16671 0 0,'-1'0'60'0'0,"1"0"0"0"0,-1-1-1 0 0,1 1 1 0 0,-1 0 0 0 0,0 0-1 0 0,1 0 1 0 0,-1-1 0 0 0,0 1-1 0 0,1 0 1 0 0,-1 0 0 0 0,0 0-1 0 0,1 0 1 0 0,-1 0 0 0 0,0 0-1 0 0,1 0 1 0 0,-1 0 0 0 0,0 0-1 0 0,1 1 1 0 0,-1-1 0 0 0,0 0-1 0 0,1 0 1 0 0,-1 1 0 0 0,1-1-1 0 0,-1 0 1 0 0,0 0 0 0 0,1 1-1 0 0,-1-1 1 0 0,1 1 0 0 0,-1-1 0 0 0,1 1-1 0 0,-1 0 1 0 0,-18 20 756 0 0,12-12 1009 0 0,-67 82 1233 0 0,-65 106 0 0 0,-48 108 2308 0 0,169-274-5303 0 0,-25 32-394 0 0,33-50-794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4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0,'21'3'407'0'0,"-17"-2"-371"0"0,0-1-1 0 0,0 1 0 0 0,0 0 0 0 0,0 0 0 0 0,0 0 0 0 0,0 0 0 0 0,0 1 0 0 0,0-1 1 0 0,0 1-1 0 0,4 3 0 0 0,5 6 428 0 0,0 0 0 0 0,-1 1 0 0 0,0 0 0 0 0,-1 1 0 0 0,11 15 0 0 0,42 75 3048 0 0,1 33 512 0 0,-15-27-1719 0 0,26 38-1012 0 0,-46-66-1484 0 0,-28-77 46 0 0,-1 1 0 0 0,-1 0 0 0 0,1-1 0 0 0,-1 1 1 0 0,0 0-1 0 0,0 0 0 0 0,0-1 0 0 0,0 1 1 0 0,-2 5-1 0 0,1-4-408 0 0,1-5 356 0 0,0 1 0 0 0,0 0 0 0 0,-1-1 1 0 0,1 1-1 0 0,-1-1 0 0 0,1 1 0 0 0,-1-1 1 0 0,0 1-1 0 0,-1 1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5495 0 0,'0'0'423'0'0,"2"1"-278"0"0,19 15 1364 0 0,79 55 5414 0 0,-79-57-5269 0 0,1-2 0 0 0,0 0-1 0 0,26 9 1 0 0,-45-20-1506 0 0,0 0 0 0 0,1-1 0 0 0,-1 1 0 0 0,1-1 1 0 0,-1 1-1 0 0,1-1 0 0 0,-1 0 0 0 0,1 0 0 0 0,-1-1 0 0 0,1 1 0 0 0,-1-1 1 0 0,1 0-1 0 0,-1 0 0 0 0,0 0 0 0 0,1 0 0 0 0,-1 0 0 0 0,0-1 1 0 0,0 1-1 0 0,0-1 0 0 0,0 0 0 0 0,0 0 0 0 0,0 0 0 0 0,-1-1 0 0 0,1 1 1 0 0,-1 0-1 0 0,1-1 0 0 0,2-5 0 0 0,1 0-202 0 0,0 0 1 0 0,-1-1-1 0 0,0 0 1 0 0,-1 0-1 0 0,0 0 1 0 0,0-1-1 0 0,-1 1 1 0 0,3-15-1 0 0,-3 9-5951 0 0</inkml:trace>
  <inkml:trace contextRef="#ctx0" brushRef="#br0" timeOffset="1">404 343 5039 0 0,'59'-16'234'0'0,"38"-4"6061"0"0,-60 13-3745 0 0,-34 6-2123 0 0,20 2-1393 0 0,-16-2-1651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2991 0 0,'0'3'220'0'0,"18"253"4868"0"0,-8-160-2722 0 0,7 69 2240 0 0,2-30-1715 0 0,-14-106-2375 0 0,3 12 1041 0 0,18 52-1 0 0,-18-74-1036 0 0,0-1 0 0 0,1 0 0 0 0,1 0 0 0 0,14 19 0 0 0,-21-33-378 0 0,0 1-1 0 0,0-1 1 0 0,1 1-1 0 0,-1-1 1 0 0,1 0-1 0 0,0-1 1 0 0,0 1-1 0 0,1-1 1 0 0,-1 0-1 0 0,1 0 0 0 0,0 0 1 0 0,-1 0-1 0 0,1-1 1 0 0,0 0-1 0 0,1 0 1 0 0,-1 0-1 0 0,0-1 1 0 0,0 1-1 0 0,1-1 1 0 0,-1-1-1 0 0,1 1 1 0 0,-1-1-1 0 0,1 0 1 0 0,-1 0-1 0 0,7-1 1 0 0,-6 1-5 0 0,23-5-25 0 0,-21 3-715 0 0,0 1 1 0 0,0 0-1 0 0,10 0 0 0 0,-10 2-1525 0 0,0-1-1 0 0,15 4 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5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4031 0 0,'9'-9'1996'0'0,"0"9"-270"0"0,-6 2-964 0 0,1 3-525 0 0,1 0-1 0 0,-1 1 1 0 0,0 0-1 0 0,-1 0 1 0 0,1 0-1 0 0,-1 0 1 0 0,0 0-1 0 0,-1 1 1 0 0,1-1-1 0 0,-1 1 1 0 0,-1 0-1 0 0,1 0 0 0 0,-1-1 1 0 0,0 1-1 0 0,-1 0 1 0 0,0 7-1 0 0,-9 112 1823 0 0,3-69-950 0 0,5-45-822 0 0,0-5-83 0 0,1 1 0 0 0,-1-1-1 0 0,2 0 1 0 0,0 12 0 0 0,2-7-99 0 0,-2-11-100 0 0,0 1 0 0 0,0-1 0 0 0,0 0 0 0 0,1 1 0 0 0,-1-1 0 0 0,0 0 0 0 0,0 0 0 0 0,1 1 0 0 0,-1-1 0 0 0,1 0 0 0 0,-1 0 0 0 0,1-1 0 0 0,0 1 0 0 0,-1 0 0 0 0,1 0 1 0 0,1 0-1 0 0,1 0 2 0 0,60 24-226 0 0,-47-20 52 0 0,0 1 1 0 0,-1 1-1 0 0,0 0 1 0 0,-1 1-1 0 0,27 19 1 0 0,-40-26 183 0 0,0 1 0 0 0,0 0 0 0 0,0 0 0 0 0,-1-1 0 0 0,1 1 0 0 0,-1 0 0 0 0,1 1 1 0 0,-1-1-1 0 0,0 0 0 0 0,0 0 0 0 0,0 1 0 0 0,0-1 0 0 0,0 0 0 0 0,0 1 0 0 0,0 4 0 0 0,0-3 67 0 0,-1 0-1 0 0,0-1 1 0 0,-1 1 0 0 0,1 0-1 0 0,0 0 1 0 0,-1 0-1 0 0,0-1 1 0 0,0 1-1 0 0,-3 5 1 0 0,1 0 202 0 0,-2-1 1 0 0,1 0 0 0 0,-1 0-1 0 0,-1 0 1 0 0,1-1 0 0 0,-1 0-1 0 0,-12 12 1 0 0,-8 5 632 0 0,18-14-602 0 0,-2-2 0 0 0,-12 11 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6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7975 0 0,'8'1'211'0'0,"0"2"-1"0"0,1-1 0 0 0,-2 1 0 0 0,1 1 1 0 0,0-1-1 0 0,-1 1 0 0 0,0 0 0 0 0,1 1 1 0 0,-2 0-1 0 0,1 0 0 0 0,8 9 0 0 0,3 5 1553 0 0,-1 1 1 0 0,19 30-1 0 0,13 15-2338 0 0,-40-55-3177 0 0</inkml:trace>
  <inkml:trace contextRef="#ctx0" brushRef="#br0" timeOffset="1">160 47 7567 0 0,'-4'6'672'0'0,"-6"2"-536"0"0,-4 0-136 0 0,0 4 0 0 0,0 4 1248 0 0,-1 1 216 0 0,-1 0 40 0 0,2 3 16 0 0,2 1-592 0 0,1-3-112 0 0,-2-5-24 0 0,7-1-8 0 0,3-1-552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4143 0 0,'3'2'319'0'0,"4"4"-142"0"0,-1 1-1 0 0,1-1 0 0 0,-1 1 1 0 0,0 0-1 0 0,0 1 1 0 0,-1 0-1 0 0,0 0 1 0 0,0 0-1 0 0,-1 0 1 0 0,0 1-1 0 0,3 11 0 0 0,4 14 2581 0 0,9 58 0 0 0,-18-79-2096 0 0,1 10 531 0 0,-2 0-1 0 0,0 1 1 0 0,-2-1-1 0 0,0 0 1 0 0,-9 40-1 0 0,-1 26 1392 0 0,11-70-1980 0 0,1 0 1 0 0,5 34 0 0 0,-4-42-535 0 0,-2-9-465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6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6159 0 0,'0'0'472'0'0,"3"2"-306"0"0,2 4-104 0 0,-1-1 0 0 0,1 1 0 0 0,-1 0 1 0 0,0 0-1 0 0,0 1 0 0 0,-1-1 0 0 0,0 1 1 0 0,3 7-1 0 0,-2-2 564 0 0,-1 1 1 0 0,0 0-1 0 0,3 25 1 0 0,-5 2 2530 0 0,-6 78 0 0 0,4-99-2559 0 0,-5 41 594 0 0,2-27-498 0 0,1 0-1 0 0,2 0 1 0 0,4 42 0 0 0,-2-71-695 0 0,-1-1-1 0 0,1 1 1 0 0,0 0 0 0 0,0 0-1 0 0,1 0 1 0 0,-1-1 0 0 0,1 1-1 0 0,3 5 1 0 0,-4-7-490 0 0,2-2-193 0 0,8 0-608 0 0,3-3-3405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7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80 3767 0 0,'2'-4'54'0'0,"-1"1"0"0"0,1 0 0 0 0,0 0-1 0 0,-1-1 1 0 0,0 1 0 0 0,2-7-1 0 0,4-12 589 0 0,-4 16-519 0 0,-2 4 198 0 0,-1 1-1 0 0,1 0 1 0 0,-1 0-1 0 0,1-1 1 0 0,-1 1 0 0 0,1 0-1 0 0,0 0 1 0 0,0-1-1 0 0,0 1 1 0 0,0 0 0 0 0,0 0-1 0 0,0 0 1 0 0,0 0-1 0 0,0 1 1 0 0,0-1 0 0 0,0 0-1 0 0,0 0 1 0 0,4-1 722 0 0,-3 2-440 0 0,26 6 519 0 0,-26-6-714 0 0,2 2-65 0 0,30 11 288 0 0,-31-12-442 0 0,0 1-49 0 0,2 1-98 0 0,1 0 4 0 0,-1 0 0 0 0,1 0 0 0 0,-1 1 0 0 0,0 0 0 0 0,0 0-1 0 0,0 0 1 0 0,5 6 0 0 0,-9-8-37 0 0,-1 0-1 0 0,1-1 0 0 0,0 1 0 0 0,-1-1 1 0 0,1 1-1 0 0,-1 0 0 0 0,0 0 1 0 0,1-1-1 0 0,-1 4 0 0 0,2 6-11 0 0,0-3-211 0 0,0-1 0 0 0,0 1 0 0 0,-1 0 0 0 0,0-1-1 0 0,0 14 1 0 0,2 13-765 0 0,-3-8 493 0 0,0-22 450 0 0,-1 1 0 0 0,1-1 0 0 0,1 1 0 0 0,-1-1 0 0 0,1 5 0 0 0,0-4 22 0 0,-1 0 1 0 0,1-1-1 0 0,-1 1 1 0 0,0 0-1 0 0,-1 5 0 0 0,0 18 100 0 0,3-15-41 0 0,-1 2 9 0 0,0-1 0 0 0,-1 24 1 0 0,0-20-17 0 0,0 0 1 0 0,4 23-1 0 0,0 20 189 0 0,2 17 169 0 0,1-7-60 0 0,-3-16-70 0 0,-1-34-96 0 0,-1 27 0 0 0,0-2 26 0 0,-1-33-145 0 0,0 0 0 0 0,-2 22 0 0 0,-1 5-9 0 0,2-31 38 0 0,0 0-1 0 0,-1 0 0 0 0,-2 15 1 0 0,1 3 383 0 0,2-24-360 0 0,0 0-1 0 0,0 1 1 0 0,-1-1-1 0 0,1 1 1 0 0,-1-1-1 0 0,1 0 0 0 0,-1 1 1 0 0,-2 4-1 0 0,2-6 10 0 0,1 0-1 0 0,-1 0 1 0 0,1 0-1 0 0,-1 0 0 0 0,1 1 1 0 0,0-1-1 0 0,0 0 1 0 0,0 0-1 0 0,0 0 1 0 0,1 0-1 0 0,-1 1 1 0 0,0-1-1 0 0,1 0 1 0 0,0 0-1 0 0,-1 0 0 0 0,1 0 1 0 0,1 2-1 0 0,4 17 827 0 0,-6-20-863 0 0,0 0 0 0 0,1 0 0 0 0,-1-1 0 0 0,0 1 0 0 0,1 0 0 0 0,-1 0 0 0 0,1 0 0 0 0,-1 0 0 0 0,1-1 0 0 0,-1 1 0 0 0,1 0 0 0 0,0 0 0 0 0,-1-1 0 0 0,1 1 0 0 0,0-1 0 0 0,-1 1 0 0 0,1 0 0 0 0,0-1 0 0 0,1 1 1 0 0,17 6 1762 0 0,-18-6-1734 0 0,1-1 226 0 0,10 4 173 0 0,-2-3-314 0 0,-7-1-647 0 0,0-1 0 0 0,0 1 0 0 0,0-1 0 0 0,0 0 0 0 0,0 1 0 0 0,5-4-1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7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29 2935 0 0,'1'-1'27'0'0,"1"-1"0"0"0,-1 1-1 0 0,1-1 1 0 0,0 1 0 0 0,0 0-1 0 0,-1 0 1 0 0,1-1 0 0 0,0 1-1 0 0,0 1 1 0 0,0-1 0 0 0,0 0-1 0 0,0 0 1 0 0,0 1 0 0 0,1-1-1 0 0,3 0 1 0 0,3 0 222 0 0,6-3 174 0 0,0 2 0 0 0,-1 0-1 0 0,1 0 1 0 0,0 2 0 0 0,0 0-1 0 0,0 0 1 0 0,0 1-1 0 0,0 1 1 0 0,0 1 0 0 0,-1 0-1 0 0,20 7 1 0 0,13 7 802 0 0,-1 3 1 0 0,45 26-1 0 0,-37-18-449 0 0,319 182 2814 0 0,-146-65-1025 0 0,412 194 0 0 0,-586-317-2257 0 0,0-2 0 0 0,59 12 0 0 0,-90-25-198 0 0,0 1-1 0 0,31 17 1 0 0,-2-2 76 0 0,19 10 66 0 0,-66-31-350 0 0,0-1-66 0 0,28 12-306 0 0,-29-12-262 0 0,-23-2-7416 0 0,15-1 6400 0 0,-22-4 483 0 0,0 2 1 0 0,0 0-1 0 0,-42 0 0 0 0,-107-3 4311 0 0,174 7-2124 0 0,0 0-731 0 0,0-1 0 0 0,1 1 0 0 0,-1 0 0 0 0,0 0-1 0 0,1 0 1 0 0,-1 0 0 0 0,-10 0 4305 0 0,106 53-2346 0 0,13 9-842 0 0,-102-58-1215 0 0,129 81 2373 0 0,-115-74-1854 0 0,1-1 0 0 0,0-1 0 0 0,1-1-1 0 0,0-1 1 0 0,23 5 0 0 0,-38-11-439 0 0,0 0 0 0 0,-1-1 0 0 0,1 1 0 0 0,0-1 0 0 0,0 0 0 0 0,-1-1 0 0 0,1 0-1 0 0,0 1 1 0 0,-1-2 0 0 0,1 1 0 0 0,-1-1 0 0 0,1 0 0 0 0,-1 0 0 0 0,0 0 0 0 0,0-1 0 0 0,0 1 0 0 0,0-1 0 0 0,0-1 0 0 0,0 1 0 0 0,-1-1-1 0 0,0 1 1 0 0,0-1 0 0 0,0 0 0 0 0,0-1 0 0 0,5-6 0 0 0,-2-2-13 0 0,0-1-1 0 0,0 0 1 0 0,-1 0 0 0 0,-1 0-1 0 0,-1-1 1 0 0,0 1 0 0 0,0-1-1 0 0,-2 0 1 0 0,0 0 0 0 0,0 0-1 0 0,-2-31 1 0 0,-4-6-720 0 0,-3 0 0 0 0,-15-60-1 0 0,-4-27-9400 0 0,22 104 743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8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27 8031 0 0,'-17'0'4044'0'0,"59"8"-973"0"0,-16-9-1377 0 0,0-2-1 0 0,50-11 1 0 0,-1-1-363 0 0,-65 14-1347 0 0,0 0 1 0 0,19 1-1 0 0,-28 1-91 0 0,0-1 1 0 0,-1 0-1 0 0,1 1 0 0 0,0-1 0 0 0,-1 0 1 0 0,1 1-1 0 0,0-1 0 0 0,-1 1 1 0 0,1-1-1 0 0,-1 1 0 0 0,1-1 0 0 0,0 1 1 0 0,-1-1-1 0 0,1 1 0 0 0,-1 0 0 0 0,0-1 1 0 0,1 1-1 0 0,-1 0 0 0 0,0-1 0 0 0,1 1 1 0 0,-1 0-1 0 0,0 0 0 0 0,0-1 0 0 0,1 1 1 0 0,-1 0-1 0 0,0 1 0 0 0,2 22-5663 0 0,-3-9 198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8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6911 0 0,'-13'57'511'0'0,"6"-29"1562"0"0,1 1 1 0 0,-4 55-1 0 0,14 23 3041 0 0,-2-92-4140 0 0,0 0-1 0 0,1-1 1 0 0,1 1 0 0 0,11 28-1 0 0,-11-34-356 0 0,0 1 0 0 0,1-1 0 0 0,0 0 0 0 0,1-1 0 0 0,0 1 0 0 0,13 13 0 0 0,-13-17-296 0 0,0 0 0 0 0,0 0 1 0 0,1-1-1 0 0,-1 1 0 0 0,1-2 1 0 0,0 1-1 0 0,0-1 1 0 0,0 0-1 0 0,1 0 0 0 0,7 1 1 0 0,-6-1-354 0 0,1-1 1 0 0,-1 0-1 0 0,1 0 1 0 0,0-1-1 0 0,-1-1 1 0 0,1 1-1 0 0,0-2 1 0 0,-1 1-1 0 0,1-1 1 0 0,0-1 0 0 0,-1 0-1 0 0,1 0 1 0 0,-1-1-1 0 0,12-4 1 0 0,-18 5-419 0 0,0 0 1 0 0,0-1 0 0 0,0 1 0 0 0,0-1-1 0 0,0 0 1 0 0,-1 1 0 0 0,1-1 0 0 0,-1 0-1 0 0,3-5 1 0 0,5-5-1994 0 0,1-3-3793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0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37 2879 0 0,'1'-2'214'0'0,"26"-32"8939"0"0,-24 35-8344 0 0,4 2-397 0 0,-1 0 0 0 0,0 1 0 0 0,0 0 0 0 0,11 8 0 0 0,-15-10-17 0 0,-1 2-19 0 0,4 8-175 0 0,-1 0 0 0 0,-1 0 0 0 0,0 1 0 0 0,-1 0 1 0 0,0-1-1 0 0,0 26 0 0 0,-3 0-12 0 0,-5 37-1 0 0,4-63-142 0 0,-1-1-1 0 0,0 1 0 0 0,0 0 1 0 0,-1-1-1 0 0,-10 20 0 0 0,-33 47 592 0 0,29-52 404 0 0,-17 37 0 0 0,25-41 625 0 0,-2 0 0 0 0,-26 39 0 0 0,28-42-717 0 0,-1 0 333 0 0,11-19-1275 0 0,0 1 0 0 0,-1-1 0 0 0,1 0 0 0 0,0 1 0 0 0,1-1 0 0 0,-1 1 0 0 0,0-1 0 0 0,0 0 0 0 0,0 1 0 0 0,0-1 0 0 0,0 0 0 0 0,0 1 0 0 0,0-1 0 0 0,0 1 0 0 0,1-1 0 0 0,-1 0 0 0 0,0 1 0 0 0,0-1 0 0 0,1 0 0 0 0,-1 1 0 0 0,0-1 0 0 0,0 0 0 0 0,1 0 0 0 0,-1 1 0 0 0,0-1 0 0 0,1 0 0 0 0,-1 0 0 0 0,0 0 0 0 0,1 1 0 0 0,-1-1 0 0 0,0 0 0 0 0,1 0 0 0 0,-1 0 0 0 0,0 0 0 0 0,1 0 0 0 0,-1 0 0 0 0,1 0 0 0 0,0 0 0 0 0,8-5-1436 0 0</inkml:trace>
  <inkml:trace contextRef="#ctx0" brushRef="#br0" timeOffset="1">558 102 10943 0 0,'33'9'1128'0'0,"-23"-5"-563"0"0,0 0 0 0 0,-1 0 1 0 0,1 1-1 0 0,-1 0 0 0 0,0 1 0 0 0,0 0 0 0 0,-1 1 0 0 0,0-1 0 0 0,0 1 0 0 0,-1 1 0 0 0,1 0 0 0 0,-2 0 0 0 0,1 0 1 0 0,-1 1-1 0 0,0-1 0 0 0,8 20 0 0 0,-7-16 80 0 0,1 1 0 0 0,0-1-1 0 0,0-1 1 0 0,19 21 0 0 0,-4-10-169 0 0,29 22 0 0 0,-45-39-562 0 0,0 0 0 0 0,0-1 1 0 0,0 0-1 0 0,12 4 0 0 0,14 5-6976 0 0,-12-7-830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288 218 15119 0 0,'-15'6'1344'0'0,"-7"5"-1080"0"0,-1 1-264 0 0,-1 2 0 0 0,1 2 880 0 0,-2 1 120 0 0,-4 3 24 0 0,2 1 8 0 0,2-3-360 0 0,3 2-80 0 0,2 1-16 0 0,6-4 0 0 0,2-5-480 0 0,6-4-96 0 0</inkml:trace>
  <inkml:trace contextRef="#ctx0" brushRef="#br0" timeOffset="1">772 0 15055 0 0,'9'8'406'0'0,"-1"1"-1"0"0,0 0 1 0 0,0 0-1 0 0,-1 1 0 0 0,0 0 1 0 0,-1 0-1 0 0,0 1 1 0 0,-1-1-1 0 0,0 1 1 0 0,0 0-1 0 0,4 21 1 0 0,-8-24 65 0 0,0-1 1 0 0,-1 1-1 0 0,0 0 1 0 0,-1-1-1 0 0,1 1 1 0 0,-3 8 0 0 0,0 12 577 0 0,-4 14 371 0 0,5-32-1203 0 0,0 1 0 0 0,0 19 0 0 0,0 2 73 0 0,1-26-253 0 0,0-1 0 0 0,1 1-1 0 0,0-1 1 0 0,0 1 0 0 0,0-1 0 0 0,1 1 0 0 0,0 5 0 0 0,0-9-243 0 0,0 0-1 0 0,-1 0 1 0 0,1-1 0 0 0,0 1-1 0 0,0 0 1 0 0,0-1 0 0 0,0 1-1 0 0,0-1 1 0 0,0 1-1 0 0,3 2 1 0 0,16 6-7653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9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7 137 5351 0 0,'-1'-1'20'0'0,"1"1"-1"0"0,0 0 1 0 0,-1 0-1 0 0,1-1 1 0 0,-1 1-1 0 0,1-1 1 0 0,-1 1-1 0 0,1 0 1 0 0,0-1-1 0 0,-1 1 1 0 0,1-1-1 0 0,0 1 1 0 0,0-1-1 0 0,-1 1 0 0 0,1-1 1 0 0,0 1-1 0 0,0-1 1 0 0,0 1-1 0 0,0-1 1 0 0,-1 0-1 0 0,1 1 1 0 0,0-1-1 0 0,0 0 1 0 0,1-1-8 0 0,-1 1 0 0 0,0-1 1 0 0,1 1-1 0 0,-1-1 0 0 0,1 1 1 0 0,-1-1-1 0 0,1 1 0 0 0,0-1 1 0 0,0-1-1 0 0,5-5 12 0 0,0 1 0 0 0,10-11 0 0 0,-6 7 259 0 0,-4 4 173 0 0,0 1 1 0 0,1 0 0 0 0,-1 0-1 0 0,1 0 1 0 0,1 1 0 0 0,-1 0-1 0 0,9-4 1 0 0,-12 6-210 0 0,1 1 0 0 0,-1 1 0 0 0,1-1-1 0 0,-1 1 1 0 0,1-1 0 0 0,-1 1 0 0 0,1 0 0 0 0,0 1-1 0 0,-1-1 1 0 0,1 1 0 0 0,0 0 0 0 0,0 0 0 0 0,-1 1 0 0 0,1 0-1 0 0,5 1 1 0 0,-1 0 21 0 0,0 1-1 0 0,1 0 0 0 0,-2 0 0 0 0,1 1 1 0 0,0 1-1 0 0,-1-1 0 0 0,0 1 0 0 0,0 1 1 0 0,0-1-1 0 0,12 13 0 0 0,-9-4-106 0 0,-6-10-142 0 0,-1 1 0 0 0,0 0 1 0 0,0 0-1 0 0,-1 0 0 0 0,1 0 0 0 0,-1 1 0 0 0,-1-1 0 0 0,1 1 0 0 0,1 6 0 0 0,3 19 119 0 0,-1-1 0 0 0,-2 2-1 0 0,1 54 1 0 0,-10 12 63 0 0,2-63-171 0 0,0-7 32 0 0,-10 37 1 0 0,3-18 30 0 0,-17 70 108 0 0,16-74-175 0 0,-3 5 92 0 0,-23 51 1 0 0,30-80-1 0 0,-10 18 493 0 0,-2-1 1 0 0,-27 41-1 0 0,31-52 253 0 0,12-21-438 0 0,-5 9-188 0 0,5-4 3430 0 0,8-9-3273 0 0,7 0-180 0 0,0-1-1 0 0,0-1 1 0 0,-1 0 0 0 0,18-5-1 0 0,47-20 541 0 0,7-1-206 0 0,-78 26-537 0 0,-1 1 0 0 0,1 0 0 0 0,0 0 0 0 0,0 1 0 0 0,0-1 0 0 0,0 1 0 0 0,0 0 0 0 0,1 1-1 0 0,-1-1 1 0 0,0 1 0 0 0,6 2 0 0 0,-8-2-1309 0 0,0 0-1 0 0,1 0 0 0 0,-1 1 1 0 0,0 0-1 0 0,6 4 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0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0,'0'0'332'0'0,"1"3"-220"0"0,0-1 22 0 0,0 0-1 0 0,0 0 0 0 0,0 1 1 0 0,1-1-1 0 0,-1 0 0 0 0,1 0 0 0 0,-1 0 1 0 0,1-1-1 0 0,0 1 0 0 0,0 0 1 0 0,0-1-1 0 0,0 1 0 0 0,0-1 0 0 0,0 1 1 0 0,0-1-1 0 0,1 0 0 0 0,-1 0 0 0 0,0 0 1 0 0,4 1-1 0 0,7 2 526 0 0,1 0 1 0 0,18 3-1 0 0,-4-5 708 0 0,1 0-1 0 0,0-2 0 0 0,51-6 1 0 0,-77 6-1135 0 0,0 0-59 0 0,44-3-825 0 0,-44 3-459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0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0 3367 0 0,'-11'34'-26'0'0,"-1"1"1449"0"0,2 2 0 0 0,1-1 1 0 0,-8 70-1 0 0,14-31 2130 0 0,2 0 1 0 0,11 91-1 0 0,-7-152-3069 0 0,0 0 1 0 0,1 0-1 0 0,0 0 0 0 0,1-1 1 0 0,0 0-1 0 0,1 0 1 0 0,1 0-1 0 0,0-1 0 0 0,0 0 1 0 0,1 0-1 0 0,1-1 1 0 0,17 18-1 0 0,-23-27-446 0 0,-1 0 0 0 0,2 0 0 0 0,-1 0 0 0 0,0 0 0 0 0,0 0 0 0 0,0-1 0 0 0,1 0 0 0 0,-1 1 0 0 0,1-1 0 0 0,-1 0 0 0 0,1-1 0 0 0,-1 1 0 0 0,1-1 0 0 0,-1 0 0 0 0,7 0-1 0 0,4 0-320 0 0,-1-1 0 0 0,25-6-1 0 0,-17 2-1364 0 0,0-4-4230 0 0,0-2-1969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4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 6191 0 0,'-4'0'172'0'0,"3"0"-137"0"0,0 1 0 0 0,0-1 0 0 0,0 0 1 0 0,0 1-1 0 0,0-1 0 0 0,0 1 0 0 0,0-1 0 0 0,1 1 0 0 0,-1-1 0 0 0,0 1 0 0 0,0-1 0 0 0,0 1 0 0 0,0 0 1 0 0,1 0-1 0 0,-2 1 0 0 0,0-1 67 0 0,1 0 1 0 0,0 0-1 0 0,-1 1 1 0 0,1-1-1 0 0,0 0 0 0 0,0 1 1 0 0,0-1-1 0 0,0 0 1 0 0,0 1-1 0 0,1-1 1 0 0,-1 1-1 0 0,0 0 0 0 0,1-1 1 0 0,-1 1-1 0 0,1 0 1 0 0,-1-1-1 0 0,1 4 1 0 0,-1-4-14 0 0,1 1 0 0 0,-1-1 0 0 0,1 0 0 0 0,-1 0 0 0 0,1 0 1 0 0,-1 1-1 0 0,0-1 0 0 0,1 0 0 0 0,-1 0 0 0 0,0 0 0 0 0,0 0 1 0 0,0 0-1 0 0,0 0 0 0 0,0 0 0 0 0,0-1 0 0 0,-1 2 0 0 0,0-1 54 0 0,1 0 1 0 0,-1 0-1 0 0,1 1 0 0 0,0-1 0 0 0,-1 0 0 0 0,1 1 1 0 0,0-1-1 0 0,0 1 0 0 0,0 0 0 0 0,-1 2 0 0 0,-2 6 505 0 0,3-6-472 0 0,0-1 0 0 0,0 0 0 0 0,0 0 1 0 0,-1-1-1 0 0,1 1 0 0 0,-1 0 0 0 0,0 0 1 0 0,1-1-1 0 0,-1 1 0 0 0,0-1 0 0 0,-1 1 0 0 0,1-1 1 0 0,0 0-1 0 0,-5 3 0 0 0,4-3-19 0 0,1 1-1 0 0,-1 0 1 0 0,0 0 0 0 0,1 0-1 0 0,-1 0 1 0 0,1 0-1 0 0,-2 4 1 0 0,2-4-13 0 0,0 1 0 0 0,-1-1 0 0 0,1 0 0 0 0,-1 0 0 0 0,0 0 0 0 0,-4 4 0 0 0,5-6-94 0 0,0 1 0 0 0,1 0 0 0 0,-1 0 0 0 0,0 0 0 0 0,0 0 0 0 0,1 1 1 0 0,0-1-1 0 0,-3 4 0 0 0,3-3 7 0 0,0-1 0 0 0,-1 1 0 0 0,1-1 0 0 0,-1 1 0 0 0,1-1 0 0 0,-1 0 0 0 0,-4 3 0 0 0,-18 16 686 0 0,16-9-523 0 0,3-4-100 0 0,3-7-85 0 0,2-5-24 0 0,0 5-9 0 0,0-1 1 0 0,0 1-1 0 0,0-1 0 0 0,0 1 0 0 0,0-1 1 0 0,0 0-1 0 0,0 1 0 0 0,1-1 0 0 0,-1 1 1 0 0,0-1-1 0 0,0 0 0 0 0,0 1 0 0 0,1-1 1 0 0,-1 1-1 0 0,0-1 0 0 0,1 0 0 0 0,-1 1 0 0 0,0-1 1 0 0,1 0-1 0 0,-1 1 0 0 0,0-1 0 0 0,1 0 1 0 0,-1 0-1 0 0,1 0 0 0 0,-1 1 0 0 0,0-1 1 0 0,1 0-1 0 0,0 0 0 0 0,6 5 57 0 0,-7-5-57 0 0,0 0-1 0 0,0 0 1 0 0,0 0-1 0 0,0 1 1 0 0,0-1 0 0 0,0 0-1 0 0,0 0 1 0 0,1 0-1 0 0,-1 0 1 0 0,0 0-1 0 0,0 0 1 0 0,0 1-1 0 0,0-1 1 0 0,0 0-1 0 0,1 0 1 0 0,-1 0 0 0 0,0 0-1 0 0,0 0 1 0 0,0 0-1 0 0,0 0 1 0 0,0 0-1 0 0,1 0 1 0 0,-1 0-1 0 0,0 0 1 0 0,0 0 0 0 0,0 0-1 0 0,1 0 1 0 0,-1 0-1 0 0,0 0 1 0 0,0 0-1 0 0,0 0 1 0 0,0 0-1 0 0,1 0 1 0 0,-1 0 0 0 0,0 0-1 0 0,0 0 1 0 0,0 0-1 0 0,0 0 1 0 0,1 0-1 0 0,-1 0 1 0 0,0 0-1 0 0,0 0 1 0 0,0 0 0 0 0,0-1-1 0 0,0 1 1 0 0,0 0-1 0 0,1 0 1 0 0,-1 0-1 0 0,0 0 1 0 0,0 0-1 0 0,0-1 1 0 0,0 1-1 0 0,0 0 1 0 0,0 0 0 0 0,0 0-1 0 0,0 0 1 0 0,0 0-1 0 0,0-1 1 0 0,1 1-1 0 0,-1 0 6 0 0,0-1-1 0 0,0 1 0 0 0,0 0 1 0 0,0 0-1 0 0,0-1 0 0 0,0 1 1 0 0,0 0-1 0 0,0 0 0 0 0,1 0 1 0 0,-1-1-1 0 0,0 1 0 0 0,0 0 0 0 0,0 0 1 0 0,1 0-1 0 0,-1-1 0 0 0,0 1 1 0 0,0 0-1 0 0,0 0 0 0 0,1 0 1 0 0,-1 0-1 0 0,0 0 0 0 0,0 0 1 0 0,1-1-1 0 0,-1 1 0 0 0,0 0 1 0 0,0 0-1 0 0,1 0 0 0 0,-1 0 1 0 0,0 0-1 0 0,1 0 0 0 0,-1 0 1 0 0,0 0-1 0 0,1 0 0 0 0,7 2 85 0 0,-7-1-73 0 0,0-1 0 0 0,0 0 0 0 0,0 1 1 0 0,0-1-1 0 0,0 0 0 0 0,0 0 1 0 0,0 0-1 0 0,0 0 0 0 0,0 0 1 0 0,0 0-1 0 0,0 0 0 0 0,0 0 1 0 0,0 0-1 0 0,0 0 0 0 0,0-1 0 0 0,0 1 1 0 0,0 0-1 0 0,0-1 0 0 0,0 1 1 0 0,-1-1-1 0 0,1 1 0 0 0,0-1 1 0 0,0 1-1 0 0,1-2 0 0 0,0 1 18 0 0,-1 0-1 0 0,0 0 1 0 0,0 1 0 0 0,1-1-1 0 0,-1 1 1 0 0,1-1-1 0 0,-1 1 1 0 0,1-1 0 0 0,-1 1-1 0 0,1 0 1 0 0,-1 0-1 0 0,1 0 1 0 0,-1 0-1 0 0,3 0 1 0 0,15-2 325 0 0,-9-3-178 0 0,-9 5-144 0 0,1-1 0 0 0,-1 0 0 0 0,1 1 0 0 0,-1-1-1 0 0,1 1 1 0 0,0-1 0 0 0,-1 1 0 0 0,1-1 0 0 0,-1 1 0 0 0,1 0 0 0 0,0 0 0 0 0,-1 0 0 0 0,1 0-1 0 0,0 0 1 0 0,1 1 0 0 0,-3-1-28 0 0,1 0-1 0 0,-1 0 1 0 0,0 0 0 0 0,1 0-1 0 0,-1 1 1 0 0,0-1-1 0 0,1 0 1 0 0,-1 0 0 0 0,0 0-1 0 0,1 0 1 0 0,-1 0-1 0 0,0 0 1 0 0,1 0 0 0 0,-1 0-1 0 0,0-1 1 0 0,1 1 0 0 0,-1 0-1 0 0,0 0 1 0 0,1 0-1 0 0,-1 0 1 0 0,0 0 0 0 0,0 0-1 0 0,1-1 1 0 0,-1 1-1 0 0,0 0 1 0 0,1 0 0 0 0,-1 0-1 0 0,0-1 1 0 0,0 1-1 0 0,0 0 1 0 0,1 0 0 0 0,-1-1-1 0 0,0 1 1 0 0,0 0 0 0 0,0-1-1 0 0,1 1 1 0 0,-1 0-1 0 0,0 0 1 0 0,0-1 0 0 0,0 0-1 0 0,0 1 6 0 0,0 0 1 0 0,0-1-1 0 0,1 1 0 0 0,-1-1 0 0 0,0 1 0 0 0,0-1 1 0 0,1 1-1 0 0,-1 0 0 0 0,0-1 0 0 0,0 1 0 0 0,1 0 1 0 0,-1-1-1 0 0,0 1 0 0 0,1 0 0 0 0,-1-1 0 0 0,0 1 1 0 0,1 0-1 0 0,-1 0 0 0 0,1-1 0 0 0,-1 1 0 0 0,1 0 1 0 0,-1 0-1 0 0,0 0 0 0 0,2-1 0 0 0,20 1 248 0 0,4 0 45 0 0,-25 0-302 0 0,0-1 0 0 0,0 1 0 0 0,0 0 0 0 0,0 0 0 0 0,0-1 0 0 0,0 1 0 0 0,0-1 0 0 0,0 1 0 0 0,0-1 0 0 0,0 1 0 0 0,0-1 0 0 0,0 1 0 0 0,-1-1 0 0 0,1 0 0 0 0,0 1 0 0 0,0-1 0 0 0,-1 0 0 0 0,1 0 0 0 0,-1 0 0 0 0,2-1 0 0 0,-2 2-32 0 0,0-1 0 0 0,0 1 0 0 0,1 0 0 0 0,-1-1 0 0 0,0 1 0 0 0,1 0 0 0 0,-1-1 0 0 0,0 1 0 0 0,1 0 0 0 0,-1-1-1 0 0,1 1 1 0 0,-1 0 0 0 0,0 0 0 0 0,1-1 0 0 0,-1 1 0 0 0,1 0 0 0 0,-1 0 0 0 0,1 0 0 0 0,-1 0 0 0 0,0 0 0 0 0,1 0 0 0 0,-1 0 0 0 0,1 0 0 0 0,-1 0 0 0 0,1 0 0 0 0,-1 0 0 0 0,1 0 0 0 0,-1 0-1 0 0,1 0 1 0 0,-1 0 0 0 0,1 0 0 0 0,-1 0 0 0 0,1 1 0 0 0,0-1-156 0 0,0 0 0 0 0,0 1 1 0 0,-1-1-1 0 0,1 0 0 0 0,0 1 0 0 0,0-1 0 0 0,0 1 0 0 0,-1-1 0 0 0,1 1 1 0 0,0 0-1 0 0,-1-1 0 0 0,1 1 0 0 0,1 1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4319 0 0,'0'0'332'0'0,"2"-1"-220"0"0,2-5-744 0 0,-4 6 760 0 0,0 0 0 0 0,0-1 0 0 0,3-3 1532 0 0,-3 4-1532 0 0,1 0 0 0 0,-1 0-1 0 0,0 0 1 0 0,1-1 0 0 0,-1 1-1 0 0,0 0 1 0 0,1 0 0 0 0,-1 0 0 0 0,0 0-1 0 0,1 0 1 0 0,-1 0 0 0 0,1 0-1 0 0,-1 0 1 0 0,0 0 0 0 0,1 0 0 0 0,-1 0-1 0 0,0 0 1 0 0,1 0 0 0 0,-1 0 0 0 0,0 0-1 0 0,1 0 1 0 0,-1 0 0 0 0,1 0-1 0 0,-1 0 1 0 0,0 1 0 0 0,1-1 0 0 0,-1 0-1 0 0,1 1 384 0 0,0 0-383 0 0,1 1 86 0 0,0 1 0 0 0,0-1 0 0 0,0 1 0 0 0,-1-1 0 0 0,1 1 0 0 0,-1 0 0 0 0,1 0 0 0 0,-1 0 0 0 0,0 0 0 0 0,0 0 0 0 0,0 0 0 0 0,-1 0 0 0 0,1 6 0 0 0,1 3 171 0 0,-1 0 1 0 0,-1 16 0 0 0,-3 0 179 0 0,2-19-416 0 0,0 1 1 0 0,0-1 0 0 0,2 13 0 0 0,-1-17-114 0 0,1 1 0 0 0,0-1 0 0 0,0 0-1 0 0,0 1 1 0 0,1-1 0 0 0,0 0 0 0 0,0 0 0 0 0,0 0-1 0 0,0 0 1 0 0,1 0 0 0 0,4 5 0 0 0,7 14 26 0 0,-13-21-62 0 0,0 0 0 0 0,0 0 0 0 0,0 0 0 0 0,-1 0 0 0 0,1 0 0 0 0,-1 5 0 0 0,4 13 0 0 0,8 12-95 0 0,-7-24 76 0 0,-2 0 0 0 0,1 1 0 0 0,-1-1 0 0 0,-1 1-1 0 0,0 0 1 0 0,0 0 0 0 0,0 16 0 0 0,-2-8 131 0 0,-5 34-1 0 0,4-42-7 0 0,1-8-2 0 0,0-1 1 0 0,0 1-1 0 0,-1 0 0 0 0,1-1 0 0 0,0 1 0 0 0,0-1 0 0 0,-1 1 0 0 0,1 0 1 0 0,-1-1-1 0 0,0 1 0 0 0,1-1 0 0 0,-1 1 0 0 0,0-1 0 0 0,0 0 0 0 0,-1 3 1 0 0,-18 23 2359 0 0,19-25-1990 0 0,-1-4-390 0 0,2 1-80 0 0,-8-9-825 0 0,1-5-4166 0 0,6-1-1515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5439 0 0,'16'0'339'0'0,"0"1"0"0"0,0 1 0 0 0,18 5 0 0 0,-14-2 1179 0 0,-1 1-1 0 0,1 1 1 0 0,-1 1 0 0 0,-1 0-1 0 0,0 2 1 0 0,0 0 0 0 0,23 18 0 0 0,50 32 807 0 0,-67-46-1964 0 0,-13-8-291 0 0,-1 0-1 0 0,2 0 1 0 0,11 3-1 0 0,2-3-6144 0 0</inkml:trace>
  <inkml:trace contextRef="#ctx0" brushRef="#br0" timeOffset="1">369 0 9759 0 0,'-11'8'864'0'0,"-1"0"-688"0"0,-2-2-176 0 0,1 5 0 0 0,-1 2 656 0 0,2-1 96 0 0,0-1 16 0 0,2 1 8 0 0,-1 1-528 0 0,5-1-112 0 0,3-1-16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1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7687 0 0,'3'4'590'0'0,"9"13"-183"0"0,0 1 0 0 0,11 27 0 0 0,-16-30 627 0 0,0 1 0 0 0,-1 0 0 0 0,-1 0 0 0 0,-1 0 0 0 0,0 1-1 0 0,2 30 1 0 0,-6 147 3780 0 0,0-177-4468 0 0,0 1 0 0 0,2 0 0 0 0,6 34 1 0 0,3-24-186 0 0,-5-15-572 0 0,-5-12 95 0 0,0 0-1 0 0,0 0 0 0 0,0 0 0 0 0,0 0 0 0 0,0 0 0 0 0,0 0 0 0 0,0-1 0 0 0,0 1 0 0 0,0 0 0 0 0,0-1 0 0 0,0 1 0 0 0,1-1 0 0 0,-1 1 0 0 0,2 0 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42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0 214 2383 0 0,'4'-9'123'0'0,"0"1"-1"0"0,1 0 0 0 0,-1 0 0 0 0,1 1 0 0 0,1-1 0 0 0,0 1 0 0 0,8-8 0 0 0,50-41 3169 0 0,-11 8-1523 0 0,-39 37-1472 0 0,-9 6-118 0 0,1 1 0 0 0,-1 0 1 0 0,9-5-1 0 0,-11 8-138 0 0,-1 0 0 0 0,1 0 0 0 0,0 0 1 0 0,-1 1-1 0 0,1-1 0 0 0,0 0 0 0 0,0 1 0 0 0,0 0 0 0 0,-1 0 1 0 0,1-1-1 0 0,0 2 0 0 0,3-1 0 0 0,0 1-25 0 0,0 0 1 0 0,-1 0-1 0 0,1 0 1 0 0,-1 1-1 0 0,1-1 1 0 0,-1 1-1 0 0,0 1 1 0 0,1-1-1 0 0,-1 1 1 0 0,0 0-1 0 0,-1 0 0 0 0,1 0 1 0 0,0 1-1 0 0,-1 0 1 0 0,0 0-1 0 0,6 6 1 0 0,-3-1 24 0 0,-1 0 0 0 0,1 1 1 0 0,-2 0-1 0 0,1 0 1 0 0,-2 0-1 0 0,6 15 0 0 0,7 21 67 0 0,11 40 50 0 0,-14-31 105 0 0,25 116 714 0 0,-34-143-820 0 0,-2 0 1 0 0,-1 0-1 0 0,-1 0 1 0 0,-3 34-1 0 0,-1-36 155 0 0,-1 0-1 0 0,-1-1 0 0 0,-1 1 0 0 0,-1-1 0 0 0,-13 33 1 0 0,1-12 502 0 0,9-22 351 0 0,-21 41 1 0 0,19-40 965 0 0,22-26-1060 0 0,48-35 461 0 0,-15 11-481 0 0,5-4 602 0 0,55-25 0 0 0,-23 22-2269 0 0,-53 24-2750 0 0,29-6 0 0 0,-28 9-5015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3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0 130 3655 0 0,'7'8'354'0'0,"0"0"-1"0"0,0 0 1 0 0,1 0-1 0 0,0-1 0 0 0,1 0 1 0 0,0-1-1 0 0,0 0 1 0 0,0 0-1 0 0,0-1 0 0 0,1-1 1 0 0,0 1-1 0 0,0-1 1 0 0,14 3-1 0 0,10 2 1985 0 0,1-2 0 0 0,60 5 0 0 0,107-1 1941 0 0,245-16 0 0 0,199-50-875 0 0,-520 43-2717 0 0,359-32 422 0 0,-438 39-1030 0 0,65-15 1 0 0,-97 17-107 0 0,0-2 1 0 0,0 0 0 0 0,0 0 0 0 0,-1-2 0 0 0,0 0 0 0 0,0 0 0 0 0,-1-2 0 0 0,14-10 0 0 0,-23 17-125 0 0,-1-1-1 0 0,-1 0 1 0 0,1 0 0 0 0,0 0-1 0 0,-1-1 1 0 0,4-5 0 0 0,4-13-7328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3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7 2991 0 0,'0'1'23'0'0,"-1"1"0"0"0,1-1-1 0 0,-1 0 1 0 0,0 1 0 0 0,0-1-1 0 0,1 0 1 0 0,-1 1 0 0 0,0-1-1 0 0,0 0 1 0 0,-2 2 0 0 0,0 1-9 0 0,-4 4 396 0 0,0 0-1 0 0,-16 13 0 0 0,3-2 413 0 0,-6 2 2514 0 0,10-14 2697 0 0,17-10-5870 0 0,1 0 0 0 0,-1 0 0 0 0,1 0 0 0 0,0 1-1 0 0,0-1 1 0 0,1 1 0 0 0,-1 0 0 0 0,0-1 0 0 0,1 1 0 0 0,0 0 0 0 0,-1 0 0 0 0,5-2 0 0 0,6-3 39 0 0,22-8 0 0 0,1-1 41 0 0,-32 14-214 0 0,10-6 113 0 0,1 1 0 0 0,19-8 0 0 0,-30 14-98 0 0,0-1 0 0 0,0 1 0 0 0,0 0 0 0 0,1 0 1 0 0,-1 1-1 0 0,1 0 0 0 0,-1-1 0 0 0,0 1 0 0 0,1 1 0 0 0,-1-1 0 0 0,0 0 0 0 0,1 1 0 0 0,5 2 0 0 0,23 7 380 0 0,-32-8-384 0 0,1-1-1 0 0,-1 1 0 0 0,1-1 1 0 0,-1 1-1 0 0,0-1 0 0 0,0 1 0 0 0,1 0 1 0 0,-1 0-1 0 0,0 0 0 0 0,-1 0 1 0 0,2 2-1 0 0,-1-1 53 0 0,1 3 35 0 0,0 0 0 0 0,-1 0 0 0 0,0-1 1 0 0,0 1-1 0 0,-1 0 0 0 0,0 7 0 0 0,1 6 311 0 0,-1-6-85 0 0,0-1-1 0 0,-1 0 1 0 0,-5 24-1 0 0,1-9 142 0 0,0-6 246 0 0,-12 38-1 0 0,2-12 17 0 0,-4 9 243 0 0,-2 0 0 0 0,-43 80-1 0 0,40-89-669 0 0,9-16-90 0 0,-2-1 0 0 0,-29 39 0 0 0,35-55-152 0 0,0 0-1 0 0,-1-1 1 0 0,-1 0 0 0 0,0-1 0 0 0,-1-1-1 0 0,-21 15 1 0 0,34-25-113 0 0,-1 0 0 0 0,0 0-1 0 0,0 0 1 0 0,1 0 0 0 0,-1 0-1 0 0,0 0 1 0 0,0 0 0 0 0,0-1 0 0 0,0 1-1 0 0,0-1 1 0 0,0 0 0 0 0,0 1-1 0 0,0-1 1 0 0,0 0 0 0 0,0 0 0 0 0,-3-1-1 0 0,3 1-36 0 0,0-1-1 0 0,1 0 1 0 0,-1 0 0 0 0,0 0-1 0 0,1 0 1 0 0,-1-1-1 0 0,1 1 1 0 0,-1 0-1 0 0,1-1 1 0 0,-1 1-1 0 0,1-1 1 0 0,0 1 0 0 0,0-1-1 0 0,0 1 1 0 0,0-1-1 0 0,-1-3 1 0 0,-11-22-3368 0 0,2 0 0 0 0,2-1 0 0 0,-13-53 1 0 0,10 32 286 0 0,-30-97-2345 0 0,41 140 5511 0 0,0 0 0 0 0,0 0 1 0 0,0 1-1 0 0,0-1 0 0 0,1 0 0 0 0,0 0 0 0 0,0 0 0 0 0,2-10 1 0 0,-1 14 29 0 0,0-1 0 0 0,0 1 0 0 0,0-1 0 0 0,0 1 0 0 0,0 0 0 0 0,0-1 0 0 0,1 1 0 0 0,-1 0 0 0 0,1 0 0 0 0,0 0 0 0 0,-1 0 1 0 0,1 0-1 0 0,0 0 0 0 0,0 1 0 0 0,0-1 0 0 0,1 1 0 0 0,-1-1 0 0 0,0 1 0 0 0,0 0 0 0 0,1 0 0 0 0,-1 0 0 0 0,3-1 0 0 0,20-7 1923 0 0,-11 3-412 0 0,0 1-1 0 0,17-3 1 0 0,20-5 2137 0 0,-38 9-2993 0 0,1 0 0 0 0,0 1 1 0 0,0 1-1 0 0,18-1 0 0 0,-23 2-667 0 0,-1 1-1 0 0,1-1 1 0 0,10-3 0 0 0,8-3-7071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4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 4895 0 0,'0'0'375'0'0,"2"0"-244"0"0,7-1 43 0 0,-4 3 654 0 0,0 2-410 0 0,0 1-1 0 0,1 0 0 0 0,-1 1 0 0 0,-1-1 1 0 0,1 1-1 0 0,-1 0 0 0 0,0 0 0 0 0,-1 1 0 0 0,1-1 1 0 0,-1 1-1 0 0,4 12 0 0 0,1 9 1361 0 0,9 48-1 0 0,-11-44-917 0 0,37 260 5073 0 0,-17 3-1767 0 0,-18-191-2938 0 0,-10 162 0 0 0,1-250-1209 0 0,-1-1 0 0 0,-1 0-1 0 0,-5 16 1 0 0,2-16-1885 0 0,0-54-14908 0 0</inkml:trace>
  <inkml:trace contextRef="#ctx0" brushRef="#br0" timeOffset="1">305 601 6415 0 0,'0'0'688'0'0,"13"-11"-688"0"0,-4 5 1872 0 0,0-5 608 0 0,1 0-2392 0 0,0 6-3160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4.6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0 115 7111 0 0,'6'1'205'0'0,"-4"-1"-157"0"0,0 1 1 0 0,0-1 0 0 0,0 0-1 0 0,0 0 1 0 0,0-1-1 0 0,0 1 1 0 0,0 0-1 0 0,0-1 1 0 0,-1 1-1 0 0,4-2 1 0 0,70-19 1399 0 0,-52 14 912 0 0,0 0 0 0 0,30-4 0 0 0,4 4 2278 0 0,73-20 0 0 0,-77 10-4285 0 0,-35 9-393 0 0,-15 4-363 0 0,-2 1-299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456 0 5383 0 0,'0'0'416'0'0,"1"3"-272"0"0,0 4 13 0 0,-1 0-1 0 0,1 0 0 0 0,-1 0 1 0 0,-1 0-1 0 0,1 1 0 0 0,-3 10 1 0 0,-14 46 2488 0 0,13-50-2021 0 0,-11 28 2831 0 0,-34 71-1 0 0,4-14-1248 0 0,-12 35 713 0 0,-92 155 0 0 0,127-251-2702 0 0,2 2 0 0 0,1 0-1 0 0,2 1 1 0 0,-19 74-1 0 0,32-103-333 0 0,3-10-499 0 0,18-24-8897 0 0,1-11 6498 0 0,7-10-238 0 0,2-1 2624 0 0,-21 34 682 0 0,-1 0 1 0 0,1 0 0 0 0,0 1-1 0 0,1 0 1 0 0,0 1 0 0 0,1-1 0 0 0,0 1-1 0 0,0 1 1 0 0,11-9 0 0 0,76-34 2999 0 0,-21 12 1220 0 0,-61 30-3593 0 0,-1 0 0 0 0,0 0 0 0 0,0-1-1 0 0,-1 0 1 0 0,0-1 0 0 0,9-12 0 0 0,-19 21-640 0 0,0 0 1 0 0,-1 0 0 0 0,1 0-1 0 0,0 0 1 0 0,-1 0-1 0 0,1-1 1 0 0,-1 1-1 0 0,1 0 1 0 0,-1 0 0 0 0,1-1-1 0 0,-1 1 1 0 0,0 0-1 0 0,0-1 1 0 0,0 1 0 0 0,0-2-1 0 0,0 1 132 0 0,1 0-92 0 0,0 0-74 0 0,1-1 6 0 0,-3-16-38 0 0,1 16-634 0 0,-3-10 1076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 2935 0 0,'2'1'214'0'0,"3"4"581"0"0,-1 0 1 0 0,0 1 0 0 0,0-1-1 0 0,0 1 1 0 0,0 0-1 0 0,-1 0 1 0 0,0 1-1 0 0,4 11 1 0 0,-3-6 79 0 0,-2 0 1 0 0,1-1 0 0 0,-2 1-1 0 0,2 19 1 0 0,-4 6 202 0 0,-2 0 0 0 0,-9 48 1 0 0,11-78-1035 0 0,-7 42 227 0 0,-32 162 455 0 0,38-205-678 0 0,0-1 1 0 0,0 1-1 0 0,-1-1 0 0 0,0 1 0 0 0,0-1 1 0 0,0 0-1 0 0,0 0 0 0 0,-1 0 0 0 0,0 0 1 0 0,0-1-1 0 0,0 0 0 0 0,-1 0 0 0 0,1 0 1 0 0,-1 0-1 0 0,-9 5 730 0 0,15-9-728 0 0,0-1 0 0 0,0 0 1 0 0,0 1-1 0 0,0-1 1 0 0,0 0-1 0 0,0 0 0 0 0,0 0 1 0 0,0 0-1 0 0,0 0 1 0 0,0 0-1 0 0,1-1 0 0 0,5-5 214 0 0,0 3-70 0 0,0 1 0 0 0,1-1 0 0 0,-1 2 0 0 0,1-1 1 0 0,0 1-1 0 0,13-3 0 0 0,5 0 292 0 0,226-75 3414 0 0,-138 41-2427 0 0,63-27 704 0 0,-165 61-1978 0 0,-11 5-111 0 0,-3 1-104 0 0,-13 6-526 0 0,5-3 23 0 0,0 1 0 0 0,-15 3 0 0 0,23-7 160 0 0,0 0 0 0 0,0-1 0 0 0,0 0 0 0 0,0 1 0 0 0,0-1 0 0 0,-1 0 0 0 0,1 0 0 0 0,0 0 0 0 0,0 0 0 0 0,0 0 0 0 0,0-1 0 0 0,0 1 0 0 0,-1-1 0 0 0,1 1 0 0 0,0-1 0 0 0,0 0 0 0 0,0 0 0 0 0,-2-1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09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0 152 6767 0 0,'7'-3'142'0'0,"-1"0"0"0"0,1 1-1 0 0,0-1 1 0 0,0 2 0 0 0,-1-1-1 0 0,1 1 1 0 0,9-1 0 0 0,10-2 1080 0 0,-6 1 565 0 0,31 0 1 0 0,-30 2 453 0 0,28-5 1 0 0,-48 6-2204 0 0,29-5 1139 0 0,-1-1 0 0 0,-1-1 0 0 0,42-17 0 0 0,-46 14-805 0 0,-16 8-281 0 0,0-1 1 0 0,14-8 0 0 0,-13 6-46 0 0,-6 4-84 0 0,-1 0 0 0 0,0 0 1 0 0,0 0-1 0 0,0 0 0 0 0,0-1 0 0 0,0 1 0 0 0,0-1 0 0 0,0 1 0 0 0,-1-1 0 0 0,1 0 1 0 0,0 0-1 0 0,-1 1 0 0 0,2-3 0 0 0,-2 3 176 0 0,0 0-509 0 0,0 0 0 0 0,0 0 1 0 0,-1-1-1 0 0,1 1 0 0 0,0 0 0 0 0,0 0 0 0 0,0 0 1 0 0,-1-1-1 0 0,1 1 0 0 0,-1 0 0 0 0,1-1 0 0 0,-1 1 1 0 0,1 0-1 0 0,-1-3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0:55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3823 0 0,'3'1'78'0'0,"1"-1"0"0"0,0 1 0 0 0,-1 0 0 0 0,1 1 0 0 0,-1-1 0 0 0,1 0 0 0 0,-1 1-1 0 0,1 0 1 0 0,4 3 0 0 0,-6-3-32 0 0,-1-1 0 0 0,0 0 1 0 0,0 1-1 0 0,0-1 0 0 0,0 1 0 0 0,0-1 0 0 0,0 1 0 0 0,-1 0 0 0 0,1-1 1 0 0,0 1-1 0 0,-1 0 0 0 0,1-1 0 0 0,-1 1 0 0 0,0 0 0 0 0,0 0 0 0 0,1-1 1 0 0,-1 1-1 0 0,0 0 0 0 0,0 0 0 0 0,-1-1 0 0 0,1 1 0 0 0,-1 2 0 0 0,-2 12 569 0 0,-1 1 0 0 0,-7 18 0 0 0,2-5 204 0 0,-10 21 1854 0 0,-1-2-1 0 0,-29 53 1 0 0,6-16-200 0 0,24-49-1638 0 0,-10 21 559 0 0,27-53-1208 0 0,1 0 0 0 0,-1 0 0 0 0,1 0 0 0 0,-1 1 1 0 0,2-1-1 0 0,-1 1 0 0 0,0-1 0 0 0,1 11 0 0 0,1-14-123 0 0,-1-1 0 0 0,0 1 0 0 0,0 0 1 0 0,1-1-1 0 0,-1 1 0 0 0,1 0 0 0 0,-1-1 0 0 0,1 1 1 0 0,0 0-1 0 0,0-1 0 0 0,0 1 0 0 0,0-1 0 0 0,0 1 1 0 0,0-1-1 0 0,0 0 0 0 0,0 0 0 0 0,0 1 0 0 0,3 1 1 0 0,-2-2-14 0 0,0 0 0 0 0,1 0 1 0 0,-1 0-1 0 0,0 0 0 0 0,1 0 1 0 0,-1-1-1 0 0,1 1 0 0 0,-1-1 1 0 0,1 1-1 0 0,-1-1 0 0 0,5 0 1 0 0,2-1 3 0 0,-1 0 1 0 0,1 0 0 0 0,0-1 0 0 0,-1 0-1 0 0,1 0 1 0 0,10-6 0 0 0,14-6-34 0 0,41-15-529 0 0,-63 25 372 0 0,-1 2 1 0 0,0-1 0 0 0,1 2 0 0 0,-1-1-1 0 0,18 1 1 0 0,3 4-111 0 0,-1 1 0 0 0,0 1 1 0 0,0 2-1 0 0,42 15 0 0 0,-14-4 279 0 0,75 27 33 0 0,-28-8 143 0 0,0-8 1003 0 0,1-4 1 0 0,202 21-1 0 0,-278-43-935 0 0,2-1 245 0 0,55 12 0 0 0,-79-12-406 0 0,0 0 0 0 0,0 1 1 0 0,0 0-1 0 0,0 0 0 0 0,0 1 0 0 0,-1 0 0 0 0,1 0 0 0 0,-1 0 0 0 0,0 1 0 0 0,0 1 1 0 0,8 8-1 0 0,-12-12-54 0 0,-1 1 1 0 0,0 0-1 0 0,0 0 0 0 0,-1 0 1 0 0,1 0-1 0 0,0 1 1 0 0,-1-1-1 0 0,0 0 1 0 0,0 0-1 0 0,0 1 1 0 0,0-1-1 0 0,0 1 0 0 0,-1-1 1 0 0,0 1-1 0 0,1-1 1 0 0,-1 1-1 0 0,-1-1 1 0 0,1 1-1 0 0,-2 6 0 0 0,0 1 101 0 0,-2 1-1 0 0,1-1 1 0 0,-1 0 0 0 0,-10 17-1 0 0,-1-1 88 0 0,-1 0-1 0 0,-1-1 1 0 0,-2-1 0 0 0,0-1-1 0 0,-2 0 1 0 0,-27 24 0 0 0,-51 32-1678 0 0,-7-6-6403 0 0,16-18-2298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2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78 532 18831 0 0,'-20'-3'725'0'0,"-21"-2"0"0"0,40 5-695 0 0,0 0 0 0 0,0 0 0 0 0,0 0 0 0 0,0 0 0 0 0,0 1 0 0 0,0-1 0 0 0,0 0 0 0 0,0 0 0 0 0,0 1 0 0 0,1-1 0 0 0,-1 0 1 0 0,-1 1-1 0 0,1 0-25 0 0,1-1 1 0 0,0 0-1 0 0,0 0 0 0 0,-1 1 1 0 0,1-1-1 0 0,0 0 1 0 0,0 0-1 0 0,0 0 0 0 0,-1 1 1 0 0,1-1-1 0 0,0 0 1 0 0,0 1-1 0 0,0-1 1 0 0,0 0-1 0 0,0 1 0 0 0,0-1 1 0 0,0 0-1 0 0,-1 0 1 0 0,1 1-1 0 0,0-1 1 0 0,0 0-1 0 0,0 1 0 0 0,0 0 1 0 0,1-1 6 0 0,-1 1 0 0 0,0-1 0 0 0,0 0 0 0 0,0 1 0 0 0,1-1 0 0 0,-1 1 0 0 0,0-1 0 0 0,0 1 0 0 0,1-1 0 0 0,-1 0 0 0 0,0 1 0 0 0,1-1 0 0 0,-1 0 0 0 0,1 1 0 0 0,-1-1 0 0 0,0 0 0 0 0,1 1 0 0 0,-1-1 0 0 0,1 0 0 0 0,-1 0 0 0 0,1 0 0 0 0,-1 1 0 0 0,1-1 0 0 0,-1 0 0 0 0,1 0 0 0 0,-1 0 0 0 0,1 0 0 0 0,-1 0 0 0 0,1 0 0 0 0,-1 0 0 0 0,1 0 0 0 0,-1 0 0 0 0,1 0 0 0 0,0 0 0 0 0,218-50 3166 0 0,63-12-71 0 0,-217 51-2870 0 0,0 3 0 0 0,94 1 0 0 0,464 58 126 0 0,-341-21 462 0 0,821 102 2536 0 0,-618-68-3361 0 0,-304-42 0 0 0,1-8 0 0 0,1-8 0 0 0,293-27 0 0 0,234-95 0 0 0,-58 6 0 0 0,-135 62 0 0 0,-171 47 0 0 0,3 22 0 0 0,-73-3 0 0 0,223-6 0 0 0,-338-17 0 0 0,174-29 0 0 0,423-108 0 0 0,-243 35 0 0 0,-6 3 0 0 0,4 39 0 0 0,-401 56 0 0 0,-42 2 0 0 0,80 2 0 0 0,92 23 0 0 0,-147-9 0 0 0,209 31 0 0 0,-94-10 0 0 0,171 8 0 0 0,-263-33 0 0 0,147-11 0 0 0,174-45 0 0 0,-35 4 0 0 0,2 34 0 0 0,-307 18 0 0 0,0 5 0 0 0,132 29 0 0 0,307 90 0 0 0,-401-101 0 0 0,204 16 0 0 0,143-27 0 0 0,-101-26 0 0 0,123 2 0 0 0,9 42 0 0 0,-2 30 0 0 0,-247-34 0 0 0,1-12 0 0 0,371-20 0 0 0,-238-35 0 0 0,-312 26 0 0 0,226-36 0 0 0,-46 6 0 0 0,-209 32 0 0 0,178-15 0 0 0,-192 21 0 0 0,0 2 0 0 0,1 2 0 0 0,54 10 0 0 0,-43 0 0 0 0,-1 2 0 0 0,-1 3 0 0 0,-1 2 0 0 0,0 2 0 0 0,68 38 0 0 0,144 104 0 0 0,-221-133 0 0 0,129 94 0 0 0,36 23 0 0 0,-188-134 0 0 0,232 126 0 0 0,-245-135 0 0 0,293 124 0 0 0,-248-108 0 0 0,2-2 0 0 0,0-2 0 0 0,76 10 0 0 0,-91-21 0 0 0,0-2 0 0 0,0-1 0 0 0,1-3 0 0 0,-1-1 0 0 0,62-11 0 0 0,-20-6-2111 0 0,-1-5-4806 0 0,1-6-3279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3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4113 3655 0 0,'3'16'6816'0'0,"11"-39"-3833"0"0,12-25-1 0 0,24-68-58 0 0,-23 49-1759 0 0,20-33 139 0 0,4 2 1 0 0,93-134 0 0 0,215-269 1708 0 0,29 25-1777 0 0,371-328-301 0 0,202-49 1529 0 0,-790 713-2168 0 0,251-197 88 0 0,-324 269-384 0 0,120-60 0 0 0,-177 105 0 0 0,84-42 42 0 0,-101 54-94 0 0,0 2 0 0 0,0 0-1 0 0,34-7 1 0 0,-46 14-564 0 0,-1 1 0 0 0,0 0 0 0 0,1 0 0 0 0,14 2 0 0 0,3 5-7786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4.6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3311 0 0,'4'8'342'0'0,"3"9"498"0"0,-1 0 0 0 0,-1 1 1 0 0,-1-1-1 0 0,4 29 0 0 0,-7-39-716 0 0,19 214 4845 0 0,-17-148-3245 0 0,-2-34-707 0 0,2 23 780 0 0,-2-55-1459 0 0,0-1-1 0 0,1 0 0 0 0,-1 0 0 0 0,1 1 0 0 0,0-1 1 0 0,1 0-1 0 0,4 7 0 0 0,-7-12-265 0 0,1 0 0 0 0,-1 0 0 0 0,1-1-1 0 0,-1 1 1 0 0,1 0 0 0 0,-1-1 0 0 0,1 1 0 0 0,0-1-1 0 0,0 1 1 0 0,-1-1 0 0 0,1 1 0 0 0,0-1-1 0 0,0 1 1 0 0,-1-1 0 0 0,1 1 0 0 0,0-1 0 0 0,0 0-1 0 0,0 0 1 0 0,0 1 0 0 0,0-1 0 0 0,0 0 0 0 0,-1 0-1 0 0,1 0 1 0 0,0 0 0 0 0,0 0 0 0 0,0 0 0 0 0,0 0-1 0 0,0 0 1 0 0,0-1 0 0 0,0 1 0 0 0,-1 0-1 0 0,1-1 1 0 0,0 1 0 0 0,0 0 0 0 0,0-1 0 0 0,-1 1-1 0 0,1-1 1 0 0,0 1 0 0 0,0-1 0 0 0,1 0 0 0 0,1-2 56 0 0,1 0 1 0 0,-1 0 0 0 0,0 0 0 0 0,0 0 0 0 0,0-1 0 0 0,5-6-1 0 0,8-19 168 0 0,-1-1-1 0 0,-1-1 1 0 0,-2 0-1 0 0,15-57 1 0 0,16-134 173 0 0,-33 159-448 0 0,-9 59-8 0 0,0-8 26 0 0,1 1 1 0 0,0-1-1 0 0,1 1 1 0 0,1 0-1 0 0,0 0 1 0 0,0 0-1 0 0,11-18 0 0 0,-7 41 55 0 0,3 18 88 0 0,-2 0 1 0 0,8 46 0 0 0,-16-70-157 0 0,6 33 64 0 0,19 76 342 0 0,-22-102-300 0 0,0-1-1 0 0,1 0 1 0 0,1 0-1 0 0,0 0 1 0 0,0 0-1 0 0,14 17 1 0 0,-17-24 0 0 0,1-1 0 0 0,0 1 0 0 0,1-1 0 0 0,-1 0 0 0 0,1 0 0 0 0,7 5 0 0 0,-10-8-87 0 0,0 0 0 0 0,0 0-1 0 0,0 0 1 0 0,0 0 0 0 0,0-1-1 0 0,0 1 1 0 0,0-1 0 0 0,0 1 0 0 0,0-1-1 0 0,1 0 1 0 0,-1 0 0 0 0,0 0 0 0 0,0 0-1 0 0,0 0 1 0 0,0-1 0 0 0,1 1-1 0 0,-1-1 1 0 0,0 1 0 0 0,0-1 0 0 0,0 0-1 0 0,3-1 1 0 0,4-3 48 0 0,-2 0 0 0 0,1-1 0 0 0,0 0 0 0 0,-1 0 0 0 0,0 0 0 0 0,-1-1 0 0 0,1 0 0 0 0,-1 0 0 0 0,-1-1 0 0 0,1 1 0 0 0,-1-1 0 0 0,-1-1 0 0 0,1 1 0 0 0,4-16 0 0 0,-3 9 23 0 0,-1-1-1 0 0,-1 0 1 0 0,0 0-1 0 0,-1-1 1 0 0,-1 1 0 0 0,-1-1-1 0 0,-1-26 1 0 0,-1 31-146 0 0,-1-1 1 0 0,0 1-1 0 0,-1 0 1 0 0,0 0-1 0 0,-1 0 1 0 0,-1 0-1 0 0,1 0 1 0 0,-2 1-1 0 0,0 0 1 0 0,0 0-1 0 0,-1 0 1 0 0,-9-9-1 0 0,-13-24-4958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0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15 2935 0 0,'0'0'59'0'0,"1"-1"0"0"0,-1 1 0 0 0,0-1 0 0 0,0 1-1 0 0,0-1 1 0 0,0 1 0 0 0,0-1 0 0 0,-1 0 0 0 0,1 1-1 0 0,0-1 1 0 0,0 1 0 0 0,0-1 0 0 0,0 1 0 0 0,0-1-1 0 0,-1 1 1 0 0,1-1 0 0 0,0 1 0 0 0,-1-1 0 0 0,1 1-1 0 0,0 0 1 0 0,-1-1 0 0 0,1 1 0 0 0,0-1 0 0 0,-1 1-1 0 0,1 0 1 0 0,-1-1 0 0 0,1 1 0 0 0,-1 0 0 0 0,1 0 0 0 0,-1-1-1 0 0,1 1 1 0 0,-1 0 0 0 0,1 0 0 0 0,-1 0 0 0 0,1-1-1 0 0,-1 1 1 0 0,1 0 0 0 0,-1 0 0 0 0,1 0 0 0 0,-1 0-1 0 0,1 0 1 0 0,-1 0 0 0 0,1 0 0 0 0,-1 0 0 0 0,1 0-1 0 0,-1 1 1 0 0,0-1 0 0 0,1 0 0 0 0,-1 0 0 0 0,0 1-1 0 0,-2 0 443 0 0,1 0 1 0 0,-1 0-1 0 0,0 0 0 0 0,1 1 0 0 0,-1-1 0 0 0,-4 4 0 0 0,-1 3 528 0 0,0 1 1 0 0,1-1-1 0 0,0 1 0 0 0,0 1 1 0 0,-6 11-1 0 0,5-6-101 0 0,0 1-1 0 0,-10 32 0 0 0,11-22-362 0 0,1 1-1 0 0,1 0 0 0 0,2 0 1 0 0,-1 34-1 0 0,3-36 26 0 0,2 1 0 0 0,1-1-1 0 0,6 30 1 0 0,-6-45-306 0 0,1 0-1 0 0,0 1 1 0 0,0-1 0 0 0,1 0-1 0 0,0-1 1 0 0,1 1-1 0 0,0-1 1 0 0,1 0-1 0 0,-1 0 1 0 0,10 10-1 0 0,-12-16-220 0 0,1 1 0 0 0,-1-1-1 0 0,1 0 1 0 0,-1 0 0 0 0,1 0-1 0 0,0 0 1 0 0,0-1-1 0 0,0 0 1 0 0,1 0 0 0 0,-1 0-1 0 0,1 0 1 0 0,-1-1 0 0 0,1 1-1 0 0,-1-1 1 0 0,1 0-1 0 0,0-1 1 0 0,-1 1 0 0 0,1-1-1 0 0,0 0 1 0 0,0 0 0 0 0,-1 0-1 0 0,1-1 1 0 0,0 0 0 0 0,-1 0-1 0 0,1 0 1 0 0,0 0-1 0 0,-1-1 1 0 0,0 0 0 0 0,1 1-1 0 0,-1-2 1 0 0,0 1 0 0 0,0 0-1 0 0,0-1 1 0 0,0 0-1 0 0,6-6 1 0 0,-2 1 80 0 0,0-1 0 0 0,-1 1 0 0 0,0-2 0 0 0,-1 1 0 0 0,1-1 0 0 0,-2 0 0 0 0,0 0 0 0 0,0 0-1 0 0,-1-1 1 0 0,0 0 0 0 0,0 0 0 0 0,-2 0 0 0 0,1 0 0 0 0,1-23 0 0 0,-3 25-79 0 0,-1-1 0 0 0,0 1-1 0 0,-1 0 1 0 0,0 0 0 0 0,0 0 0 0 0,-1 0-1 0 0,0 0 1 0 0,-1 0 0 0 0,0 1 0 0 0,0-1-1 0 0,-1 1 1 0 0,0 0 0 0 0,0-1 0 0 0,-1 2-1 0 0,0-1 1 0 0,-6-7 0 0 0,6 10-97 0 0,0 0 0 0 0,0 0-1 0 0,0 1 1 0 0,-7-5 0 0 0,-13-13-689 0 0,3 4-373 0 0,3 2-2425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5903 0 0,'0'0'451'0'0,"0"2"-295"0"0,-1 14 1952 0 0,-1 0-1 0 0,-7 28 1 0 0,1-2 944 0 0,-8 50 499 0 0,-12 100 2110 0 0,27-169-4953 0 0,1-1 0 0 0,0 1 0 0 0,2 0 0 0 0,1-1 0 0 0,0 1 1 0 0,11 33-1 0 0,-11-48-603 0 0,0 0 1 0 0,0 0 0 0 0,1 0 0 0 0,0 0-1 0 0,1-1 1 0 0,0 1 0 0 0,0-1-1 0 0,0 0 1 0 0,1-1 0 0 0,0 1 0 0 0,0-1-1 0 0,1 0 1 0 0,0-1 0 0 0,11 8-1 0 0,-10-8-18 0 0,1-1 0 0 0,0 0 0 0 0,0 0-1 0 0,1-1 1 0 0,-1 0 0 0 0,0 0 0 0 0,1-1-1 0 0,0-1 1 0 0,0 1 0 0 0,-1-2 0 0 0,1 1-1 0 0,16-2 1 0 0,-3-1-87 0 0,0-1 0 0 0,43-12 0 0 0,-56 12 0 0 0,-1 0 0 0 0,1-1 0 0 0,-1 0 0 0 0,0-1 0 0 0,0 0 0 0 0,-1 0 0 0 0,0-1 0 0 0,0 0 0 0 0,10-10 0 0 0,-14 12-422 0 0,0 0 0 0 0,0-1-1 0 0,-1 0 1 0 0,3-5 0 0 0,10-23-6495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5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4863 0 0,'17'-9'11496'0'0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6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3567 0 0,'12'-1'133'0'0,"1"0"-1"0"0,0 1 0 0 0,-1 1 0 0 0,20 2 0 0 0,-18 0 1756 0 0,27 8-1 0 0,-21-3 44 0 0,1 1-1 0 0,-2 1 0 0 0,1 0 1 0 0,-1 2-1 0 0,20 15 0 0 0,82 78 4773 0 0,-56-47-5911 0 0,-61-54-856 0 0,0-1 0 0 0,0 0 0 0 0,0 0 0 0 0,1 0 0 0 0,-1 0 0 0 0,1-1 0 0 0,0 0 0 0 0,0 0 0 0 0,0 0 0 0 0,0 0 0 0 0,0-1 0 0 0,0 0 0 0 0,0 0 0 0 0,0 0 0 0 0,0-1 0 0 0,1 1 0 0 0,8-2 0 0 0,-12 1-409 0 0,-1-1 0 0 0,0 0-1 0 0,0 1 1 0 0,1-1 0 0 0,-1 0-1 0 0,0 0 1 0 0,0 1-1 0 0,7-10-3786 0 0,-7 8 3787 0 0,-1 1-1 0 0,1 0 1 0 0,-1-1-1 0 0,1 1 1 0 0,-1-2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6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151 237 5383 0 0,'1'-3'105'0'0,"1"0"-1"0"0,-1 0 1 0 0,1 0-1 0 0,-1 1 1 0 0,1-1-1 0 0,0 0 1 0 0,0 1-1 0 0,0-1 0 0 0,0 1 1 0 0,0-1-1 0 0,1 1 1 0 0,3-2-1 0 0,34-24 3853 0 0,-34 25-3190 0 0,103-55 8539 0 0,-32 27-4991 0 0,27-9-586 0 0,-90 36-2995 0 0,0-1-1 0 0,0-1 1 0 0,19-11 0 0 0,-30 16-649 0 0,0-1 0 0 0,0 1 0 0 0,0 0 0 0 0,0 0 0 0 0,0 0 0 0 0,6-1 0 0 0,-9 2-70 0 0,1 0 0 0 0,-1 0 0 0 0,1 0-1 0 0,-1 0 1 0 0,1 0 0 0 0,-1 0 0 0 0,1 0-1 0 0,-1 0 1 0 0,1 0 0 0 0,-1 0 0 0 0,1 1 0 0 0,-1-1-1 0 0,1 0 1 0 0,-1 0 0 0 0,1 0 0 0 0,-1 1-1 0 0,1-1 1 0 0,-1 0 0 0 0,1 1 0 0 0,-1-1-10 0 0,1 1 0 0 0,-1-1 0 0 0,0 1 1 0 0,0-1-1 0 0,0 1 0 0 0,0-1 1 0 0,0 1-1 0 0,0-1 0 0 0,0 1 0 0 0,0-1 1 0 0,0 1-1 0 0,0-1 0 0 0,0 1 0 0 0,0-1 1 0 0,0 1-1 0 0,0-1 0 0 0,0 1 0 0 0,0-1 1 0 0,-1 1-1 0 0,1-1 0 0 0,0 1 0 0 0,0-1 1 0 0,-1 2-1 0 0,-3 5-5 0 0,-3 8 0 0 0,-1-1 0 0 0,0 1 0 0 0,-17 20 0 0 0,-158 183-1644 0 0,178-211 1164 0 0,1 0 0 0 0,-8 15-1 0 0,12-22 457 0 0,8 1-2783 0 0,-7-1 2760 0 0,0 0 1 0 0,-1 0 0 0 0,1 0 0 0 0,0 0-1 0 0,0 1 1 0 0,0-1 0 0 0,-1-1 0 0 0,1 1 0 0 0,0 0-1 0 0,0 0 1 0 0,-1 0 0 0 0,1 0 0 0 0,0 0 0 0 0,0-1-1 0 0,1 0 1 0 0,30-12-1159 0 0,-24 10 740 0 0,0 0 0 0 0,14-7 0 0 0,-22 9 377 0 0,0 1 73 0 0,0 0-1 0 0,1 0 1 0 0,-1 0-1 0 0,0 0 1 0 0,0-1-1 0 0,0 1 1 0 0,0 0-1 0 0,0 0 1 0 0,0 0-1 0 0,1 0 1 0 0,-1 0-1 0 0,0-1 1 0 0,0 1-1 0 0,0 0 1 0 0,0 0-1 0 0,1 0 1 0 0,-1 0-1 0 0,0 0 1 0 0,0 0-1 0 0,0 0 1 0 0,1 0-1 0 0,-1 0 1 0 0,0 0-1 0 0,0 0 1 0 0,0 0-1 0 0,1 0 1 0 0,-1 0-1 0 0,0 0 1 0 0,0 0-1 0 0,0 0 1 0 0,1 0-1 0 0,-1 0 1 0 0,0 0-1 0 0,0 0 1 0 0,0 0-1 0 0,1 0 1 0 0,-1 0-1 0 0,0 0 1 0 0,0 0-1 0 0,0 1 0 0 0,0-1 1 0 0,1 0-1 0 0,-1 1 31 0 0,0 0-1 0 0,0 0 1 0 0,0-1-1 0 0,-1 1 0 0 0,1 0 1 0 0,0 0-1 0 0,0 0 0 0 0,-1 0 1 0 0,1-1-1 0 0,0 1 1 0 0,-1 0-1 0 0,1 0 0 0 0,-1-1 1 0 0,1 1-1 0 0,-1 0 0 0 0,0 1 14 0 0,1-2-27 0 0,0 0 4 0 0,-1 1 1 0 0,1 0 0 0 0,-1 0 0 0 0,1 0-1 0 0,-1 0 1 0 0,1 0 0 0 0,0 0-1 0 0,-1 0 1 0 0,1 0 0 0 0,0 0 0 0 0,0 0-1 0 0,0 0 1 0 0,0 0 0 0 0,0 1 0 0 0,0-1-1 0 0,0 0 1 0 0,0 0 0 0 0,0 0 0 0 0,0 0-1 0 0,1 0 1 0 0,-1 0 0 0 0,0 0-1 0 0,1 0 1 0 0,-1 0 0 0 0,1 0 0 0 0,-1 0-1 0 0,2 1 1 0 0,0-1-3 0 0,1 1 0 0 0,-1 0-1 0 0,1-1 1 0 0,0 0 0 0 0,-1 1-1 0 0,1-1 1 0 0,0 0 0 0 0,0 0-1 0 0,0-1 1 0 0,5 2 0 0 0,31 0 31 0 0,-35-2-34 0 0,-3-1-6 0 0,0 1 0 0 0,0 0 0 0 0,0 0 0 0 0,-1 0 0 0 0,1 0 0 0 0,0 1 0 0 0,0-1 0 0 0,0 0 0 0 0,-1 0 0 0 0,1 0-1 0 0,0 1 1 0 0,0-1 0 0 0,-1 0 0 0 0,1 1 0 0 0,0-1 0 0 0,0 0 0 0 0,-1 1 0 0 0,2 0 0 0 0,-1 7-226 0 0,-1-6 160 0 0,0 5-8 0 0,-1-1-1 0 0,0 1 0 0 0,0-1 0 0 0,-1 1 0 0 0,0-1 0 0 0,-3 8 0 0 0,-19 38 81 0 0,18-40-51 0 0,-14 24 112 0 0,-1-1 0 0 0,-44 56-1 0 0,-64 56 586 0 0,-110 104 2877 0 0,229-241-3134 0 0,6-7-142 0 0,1 0 0 0 0,-1 0 1 0 0,1 1-1 0 0,0-1 0 0 0,0 1 1 0 0,0 0-1 0 0,1 0 1 0 0,0 0-1 0 0,-4 8 0 0 0,6-11 213 0 0,2-2-98 0 0,26-10 80 0 0,0-2 1 0 0,38-23 0 0 0,-24 11-193 0 0,530-320 701 0 0,-434 235-1461 0 0,-104 81 185 0 0,-30 25-92 0 0,17-14-1457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7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178 254 8175 0 0,'-4'7'150'0'0,"1"-1"-1"0"0,0 1 1 0 0,0 0-1 0 0,1 0 1 0 0,0 0-1 0 0,-2 12 1 0 0,-7 21 1579 0 0,-9 18 2026 0 0,-8 20 584 0 0,-7 8-746 0 0,-18 38-412 0 0,44-103-3061 0 0,8-19-420 0 0,14-12-1264 0 0,1 1 149 0 0,2 1-1 0 0,-1 0 1 0 0,1 1 0 0 0,0 1-1 0 0,24-7 1 0 0,-6 5 952 0 0,59-6 0 0 0,-62 12 922 0 0,0 1 0 0 0,0 1 0 0 0,47 6 0 0 0,-47-1 1801 0 0,50 15 0 0 0,-73-17-2033 0 0,-1-1 0 0 0,0-1 0 0 0,1 1 1 0 0,-1-1-1 0 0,1 0 0 0 0,-1-1 0 0 0,1 0 1 0 0,0 0-1 0 0,-1-1 0 0 0,15-2 0 0 0,-20 2-366 0 0,-1 1-1 0 0,0-1 1 0 0,0 0-1 0 0,1 0 1 0 0,-1 1-1 0 0,0-1 0 0 0,0 0 1 0 0,0 0-1 0 0,0 0 1 0 0,0 0-1 0 0,0 0 0 0 0,-1 0 1 0 0,1-1-1 0 0,0 1 1 0 0,0 0-1 0 0,0-2 1 0 0,5-13-6006 0 0</inkml:trace>
  <inkml:trace contextRef="#ctx0" brushRef="#br0" timeOffset="1">555 9 6967 0 0,'0'0'744'0'0,"10"-2"-744"0"0,-1-4 3424 0 0,-3 11-1512 0 0,2-1 8 0 0,-3-2-1088 0 0,-1-1-216 0 0,6 3-40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283 0 2383 0 0,'0'3'180'0'0,"-22"251"8773"0"0,20-243-8678 0 0,-2 23 821 0 0,-25 159 5343 0 0,4-82-5914 0 0,21-95-1386 0 0</inkml:trace>
  <inkml:trace contextRef="#ctx0" brushRef="#br0" timeOffset="1">0 574 4895 0 0,'0'0'375'0'0,"3"0"-244"0"0,16-4 238 0 0,-4 0 1222 0 0,1 1-1 0 0,29-1 1 0 0,80-2 5862 0 0,-116 5-7180 0 0,0 1 0 0 0,-1-1-1 0 0,1 0 1 0 0,0-1 0 0 0,0 0 0 0 0,16-6 0 0 0,-11-3-2851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8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47 5351 0 0,'0'0'416'0'0,"-1"0"-187"0"0,0-1-1 0 0,1 1 0 0 0,-1 0 1 0 0,0 0-1 0 0,0 0 1 0 0,0 0-1 0 0,0 1 0 0 0,0-1 1 0 0,0 0-1 0 0,0 0 0 0 0,0 1 1 0 0,0-1-1 0 0,0 0 0 0 0,-1 1 1 0 0,0 4 903 0 0,-1 1 0 0 0,1-1 0 0 0,0 1 0 0 0,-1 7 0 0 0,-6 14 2236 0 0,-24 59 2864 0 0,-10 45-3624 0 0,15-43-954 0 0,12-47-864 0 0,12-33-532 0 0,0 1-1 0 0,0-1 0 0 0,1 1 0 0 0,0 0 0 0 0,1 0 1 0 0,0 0-1 0 0,1 0 0 0 0,-1 18 0 0 0,2-26-233 0 0,0-1-1 0 0,0 1 0 0 0,0 0 1 0 0,0-1-1 0 0,0 1 0 0 0,0-1 1 0 0,0 1-1 0 0,0 0 1 0 0,0-1-1 0 0,1 1 0 0 0,-1-1 1 0 0,0 1-1 0 0,0-1 0 0 0,1 1 1 0 0,-1-1-1 0 0,0 1 0 0 0,1-1 1 0 0,-1 1-1 0 0,0-1 0 0 0,1 0 1 0 0,-1 1-1 0 0,1-1 1 0 0,-1 1-1 0 0,1-1 0 0 0,-1 0 1 0 0,1 1-1 0 0,0-1 0 0 0,0 0-11 0 0,0 0 0 0 0,0 1 0 0 0,0-1-1 0 0,0 0 1 0 0,1 0 0 0 0,-1-1 0 0 0,0 1 0 0 0,0 0-1 0 0,0 0 1 0 0,0 0 0 0 0,0-1 0 0 0,0 1-1 0 0,2-1 1 0 0,2-2-17 0 0,-1 1 1 0 0,1-1-1 0 0,0 0 0 0 0,7-7 0 0 0,115-125 5 0 0,-85 87 0 0 0,-24 28 0 0 0,0 0 0 0 0,2 2 0 0 0,0 0 0 0 0,1 2 0 0 0,1 0 0 0 0,30-17 0 0 0,-50 32 4 0 0,1 0 0 0 0,0-1 0 0 0,0 1 0 0 0,-1 0 0 0 0,1 0 0 0 0,0 0 0 0 0,0 1 0 0 0,0-1 0 0 0,0 1 0 0 0,0 0 0 0 0,0 0 0 0 0,1 0 0 0 0,-1 0 0 0 0,0 0 0 0 0,0 1 0 0 0,0-1 0 0 0,0 1 0 0 0,5 1 0 0 0,-6 0 0 0 0,1-1 0 0 0,-1 1-1 0 0,0 0 1 0 0,1 0 0 0 0,-1 0 0 0 0,0 0 0 0 0,0 0-1 0 0,0 0 1 0 0,0 0 0 0 0,0 1 0 0 0,-1-1 0 0 0,1 1-1 0 0,-1-1 1 0 0,1 1 0 0 0,-1 0 0 0 0,0-1 0 0 0,0 1-1 0 0,0 0 1 0 0,0 3 0 0 0,1 10-4 0 0,0-1 0 0 0,-1 1 0 0 0,-1 0 0 0 0,-1-1 0 0 0,-3 25 0 0 0,1-11 0 0 0,-1 10 0 0 0,-2 0 0 0 0,-2-1 0 0 0,-24 69 0 0 0,-59 103 0 0 0,25-84 0 0 0,63-120 0 0 0,-1 1 0 0 0,0-1 0 0 0,0-1 0 0 0,-1 1 0 0 0,0-1 0 0 0,-5 6 0 0 0,-4-2 0 0 0,9-10 0 0 0,3 0 0 0 0,-1 1-305 0 0,1-1 1 0 0,-1 0-1 0 0,0-1 0 0 0,0 1 0 0 0,0 0 1 0 0,1-1-1 0 0,-1 0 0 0 0,0 1 0 0 0,1-1 1 0 0,0 0-1 0 0,-1 0 0 0 0,1-1 1 0 0,0 1-1 0 0,0 0 0 0 0,0-1 0 0 0,0 1 1 0 0,1-1-1 0 0,-1 0 0 0 0,1 1 1 0 0,-1-1-1 0 0,0-5 0 0 0,-2-1-991 0 0,1 0 0 0 0,1 0 0 0 0,0 0 0 0 0,0 0 0 0 0,-1-19 0 0 0,2 6-244 0 0,1-1 0 0 0,1 0-1 0 0,1 0 1 0 0,8-36 0 0 0,-8 50 1635 0 0,1-1-1 0 0,1 1 1 0 0,-1 0-1 0 0,2 1 1 0 0,7-14 0 0 0,-7 16 467 0 0,-1-1 1 0 0,1 2 0 0 0,0-1-1 0 0,1 0 1 0 0,0 1 0 0 0,0 0 0 0 0,12-8-1 0 0,-6 8 3717 0 0,-10 5-3812 0 0,-1 0-1 0 0,0 0 1 0 0,0-1 0 0 0,0 1 0 0 0,1-1 0 0 0,-1 1-1 0 0,0-1 1 0 0,1 0 467 0 0,0-1-468 0 0,42-26 3152 0 0,-14 7-2730 0 0,0 0 1 0 0,41-20 0 0 0,-42 26-691 0 0,0-2-1 0 0,-1-1 1 0 0,27-23 0 0 0,-32 21-147 0 0,-8 8-106 0 0,-1 0-1 0 0,-1-1 1 0 0,0 0-1 0 0,-1-1 1 0 0,0 0-1 0 0,12-20 1 0 0,0 0-2617 0 0,-19 28 1167 0 0,1-2 0 0 0,7-13 0 0 0,-12 18 1049 0 0,1 0 0 0 0,-1 0 0 0 0,0 0-1 0 0,0 0 1 0 0,0-1 0 0 0,-1 1 0 0 0,1 0-1 0 0,-1-1 1 0 0,1 1 0 0 0,-1 0 0 0 0,-1-5 0 0 0,0-16-2885 0 0,1 19 2606 0 0,0-1 0 0 0,0 1 0 0 0,-1-1 0 0 0,0 1 0 0 0,0 0-1 0 0,0-1 1 0 0,-3-6 0 0 0,-21-36-2273 0 0,-1-6 7870 0 0,20 78-64 0 0,2-7-3350 0 0,-21 91 3611 0 0,9-48-3570 0 0,-1 5-329 0 0,-3-1 0 0 0,-36 77-1 0 0,-72 114 791 0 0,108-221-2060 0 0,17-31-163 0 0,2-5-128 0 0,7-18-837 0 0,24-50-2982 0 0,2 1 1 0 0,43-68-1 0 0,43-42-348 0 0,-98 152 4884 0 0,2 2-1 0 0,1 0 1 0 0,1 1-1 0 0,36-27 1 0 0,-51 45 221 0 0,0 0 1 0 0,0 1 0 0 0,0-1-1 0 0,1 2 1 0 0,-1-1-1 0 0,14-3 1 0 0,-19 7-222 0 0,0 0 0 0 0,0 0 0 0 0,0 0-1 0 0,0 1 1 0 0,0 0 0 0 0,0-1 0 0 0,0 1 0 0 0,0 1-1 0 0,0-1 1 0 0,0 1 0 0 0,0-1 0 0 0,0 1 0 0 0,0 0 0 0 0,0 0-1 0 0,0 1 1 0 0,0-1 0 0 0,-1 1 0 0 0,1 0 0 0 0,4 3-1 0 0,-6-3-143 0 0,0 0-1 0 0,0 1 1 0 0,0-1-1 0 0,0 1 0 0 0,0 0 1 0 0,0-1-1 0 0,-1 1 1 0 0,1 0-1 0 0,-1 0 0 0 0,0 0 1 0 0,0 0-1 0 0,0 0 1 0 0,0 0-1 0 0,0 1 0 0 0,0 5 1 0 0,0 7 278 0 0,-1 31 1 0 0,0-35-437 0 0,-3 36 17 0 0,-2-2 0 0 0,-2 1 0 0 0,-2 0 0 0 0,-2-2 0 0 0,-23 59 0 0 0,-103 215 99 0 0,123-292-129 0 0,-18 40 359 0 0,-2-2 0 0 0,-4-1 0 0 0,-87 112 0 0 0,104-156 272 0 0,17-17-291 0 0,0 1-1 0 0,0 0 1 0 0,1 0-1 0 0,-7 8 755 0 0,16-12-759 0 0,0-1-1 0 0,0 0 0 0 0,0-1 1 0 0,11-3-1 0 0,-5 1-248 0 0,97-37-17 0 0,-50 18-49 0 0,90-40-21 0 0,41-14 0 0 0,-2 3 0 0 0,-164 60-2111 0 0,-1-4-4806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8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51 256 15519 0 0,'-3'-2'376'0'0,"-3"-1"-143"0"0,0-1-1 0 0,1 0 0 0 0,0 0 0 0 0,0 0 1 0 0,-7-8-1 0 0,11 11-103 0 0,0 0 1 0 0,0 0-1 0 0,1 0 0 0 0,-1 0 0 0 0,0 0 1 0 0,1-1-1 0 0,-1 1 0 0 0,1 0 1 0 0,-1 0-1 0 0,1 0 0 0 0,0-1 1 0 0,-1 1-1 0 0,1 0 0 0 0,0-1 1 0 0,0 1-1 0 0,0 0 0 0 0,0 0 1 0 0,0-1-1 0 0,0 1 0 0 0,0 0 1 0 0,1-1-1 0 0,-1 1 0 0 0,0 0 1 0 0,1 0-1 0 0,-1 0 0 0 0,1-1 1 0 0,-1 1-1 0 0,1 0 0 0 0,0 0 1 0 0,-1 0-1 0 0,1 0 0 0 0,0 0 1 0 0,0 0-1 0 0,0 0 0 0 0,1-2 1 0 0,6-3 790 0 0,0-1 1 0 0,0 1-1 0 0,0 1 1 0 0,1-1 0 0 0,0 1-1 0 0,0 1 1 0 0,17-7-1 0 0,74-17 1160 0 0,-69 21-1314 0 0,-12 2-661 0 0,2 1-172 0 0,0-1 0 0 0,-1-2 0 0 0,0 0 0 0 0,0-1 0 0 0,22-12 0 0 0,-39 18-710 0 0,1-1 0 0 0,-1 0 0 0 0,1 0-1 0 0,-1 0 1 0 0,0 0 0 0 0,0-1 0 0 0,-1 1 0 0 0,1-1 0 0 0,3-5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09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772 1 6391 0 0,'-1'1'492'0'0,"-23"50"2144"0"0,17-35-960 0 0,1-2-500 0 0,-78 166 8220 0 0,-2-11-5510 0 0,-139 245-164 0 0,-7-102-1745 0 0,167-231-1363 0 0,58-72-525 0 0,6-7-57 0 0,-1 1 1 0 0,1-1-1 0 0,-1 1 0 0 0,0-1 0 0 0,0 0 1 0 0,0 0-1 0 0,0 0 0 0 0,0 0 1 0 0,-1 0-1 0 0,1 0 0 0 0,-1-1 0 0 0,1 1 1 0 0,-4 1-1 0 0,6-3-31 0 0,0 0-1 0 0,0 0 1 0 0,0 0 0 0 0,0 0 0 0 0,0 0-1 0 0,-1 0 1 0 0,1-1 0 0 0,0 1 0 0 0,0 0-1 0 0,0 0 1 0 0,0 0 0 0 0,0 0 0 0 0,0 0-1 0 0,0 0 1 0 0,0 0 0 0 0,-1 0 0 0 0,1 0-1 0 0,0 0 1 0 0,0-1 0 0 0,0 1 0 0 0,0 0-1 0 0,0 0 1 0 0,0 0 0 0 0,0 0 0 0 0,0 0-1 0 0,0 0 1 0 0,0 0 0 0 0,0-1 0 0 0,0 1-1 0 0,0 0 1 0 0,0 0 0 0 0,0 0 0 0 0,0 0-1 0 0,0 0 1 0 0,0 0 0 0 0,0 0 0 0 0,0-1-1 0 0,0 1 1 0 0,0 0 0 0 0,0 0 0 0 0,0 0-1 0 0,0 0 1 0 0,0 0 0 0 0,0 0 0 0 0,0 0-1 0 0,0-1 1 0 0,1 1 0 0 0,1-7 27 0 0,-2 6-27 0 0,6-12-423 0 0,-1 0-1 0 0,2 0 1 0 0,0 0 0 0 0,0 1-1 0 0,12-15 1 0 0,64-68-2093 0 0,-63 76 1988 0 0,0 0-1 0 0,36-25 0 0 0,52-26 158 0 0,-94 62 335 0 0,0 1 0 0 0,1 1 1 0 0,0 0-1 0 0,0 1 0 0 0,0 0 1 0 0,17-2-1 0 0,-27 6 108 0 0,1 1 0 0 0,-1-1-1 0 0,0 1 1 0 0,1 0 0 0 0,-1 0 0 0 0,1 1-1 0 0,-1-1 1 0 0,0 1 0 0 0,1 1 0 0 0,-1-1-1 0 0,0 1 1 0 0,7 3 0 0 0,-8-3 3 0 0,-1 0 1 0 0,1 0 0 0 0,-1 1 0 0 0,0 0-1 0 0,1 0 1 0 0,-1 0 0 0 0,-1 0-1 0 0,1 0 1 0 0,0 0 0 0 0,-1 1-1 0 0,0 0 1 0 0,0-1 0 0 0,0 1-1 0 0,0 0 1 0 0,0 0 0 0 0,1 4-1 0 0,0 3 220 0 0,-1-1-1 0 0,0 0 1 0 0,0 0-1 0 0,-1 1 1 0 0,-1-1-1 0 0,0 1 1 0 0,0-1-1 0 0,-2 12 1 0 0,-4 13 405 0 0,-10 37 0 0 0,-4 16-388 0 0,20-86-530 0 0,8-9-1710 0 0,-4 2 1586 0 0,-1 1 0 0 0,1-1 0 0 0,-1 0 0 0 0,0 0 0 0 0,0 0 0 0 0,-1 0 0 0 0,0-1 0 0 0,0 1 0 0 0,0-1 0 0 0,1-5 0 0 0,2-12-1028 0 0,1-26-1 0 0,-5 42 1081 0 0,6-102-1488 0 0,0-8 1332 0 0,-4 99 651 0 0,0 0 0 0 0,1 0 0 0 0,1 1-1 0 0,10-25 1 0 0,16-24 2115 0 0,-29 64-2235 0 0,-1 0 0 0 0,1 0-1 0 0,-1 0 1 0 0,1 0 0 0 0,0 1-1 0 0,0-1 1 0 0,-1 1-1 0 0,1-1 1 0 0,0 1 0 0 0,4-2-1 0 0,13-10 495 0 0,-9 2-361 0 0,-3 3-44 0 0,0 1 1 0 0,14-10-1 0 0,8-4 111 0 0,-14 9-81 0 0,19-11 0 0 0,-14 11-99 0 0,24-22 0 0 0,-31 24-78 0 0,0-1 1 0 0,1 2 0 0 0,0 0-1 0 0,25-12 1 0 0,-16 10 93 0 0,-15 7-95 0 0,-1 1 0 0 0,1-1 0 0 0,-1 1 0 0 0,1 1 0 0 0,13-3 0 0 0,-19 4-9 0 0,0 1-1 0 0,0 0 1 0 0,0 0 0 0 0,0 0-1 0 0,0 0 1 0 0,0 1 0 0 0,0-1-1 0 0,0 0 1 0 0,0 1 0 0 0,-1 0 0 0 0,1-1-1 0 0,0 1 1 0 0,0 0 0 0 0,0 0-1 0 0,-1 0 1 0 0,1 0 0 0 0,0 0-1 0 0,-1 0 1 0 0,1 1 0 0 0,-1-1-1 0 0,0 0 1 0 0,1 1 0 0 0,-1-1 0 0 0,0 1-1 0 0,0-1 1 0 0,0 1 0 0 0,0 0-1 0 0,2 3 1 0 0,56 144 2368 0 0,-39-92-1819 0 0,95 281 972 0 0,-88-258-1534 0 0,24 61-6 0 0,-16-39 1 0 0,-10-25 0 0 0,-24-74 0 0 0,24 72 0 0 0,-48-103-1656 0 0,12 14 676 0 0,-18-19 0 0 0,5 8 60 0 0,3 3 462 0 0,-2 1 1 0 0,-1 0-1 0 0,-1 2 1 0 0,-31-19-1 0 0,30 23 473 0 0,-1 1 0 0 0,-1 1 0 0 0,0 2 0 0 0,-42-12 0 0 0,7 3 67 0 0,23 7-17 0 0,-49-20 481 0 0,79 28-419 0 0,0 0 0 0 0,0-1 1 0 0,1 0-1 0 0,0 0 0 0 0,0-1 0 0 0,-13-12 1 0 0,20 16-106 0 0,0 1-1 0 0,0-1 1 0 0,0 1 0 0 0,0-1 0 0 0,0 0 0 0 0,0 0 0 0 0,0 0-1 0 0,1 0 1 0 0,0 0 0 0 0,0 0 0 0 0,0 0 0 0 0,0-1 0 0 0,0 1-1 0 0,0 0 1 0 0,1 0 0 0 0,-1-1 0 0 0,1 1 0 0 0,0-1 0 0 0,0 1-1 0 0,1 0 1 0 0,-1-1 0 0 0,1 1 0 0 0,-1 0 0 0 0,1 0 0 0 0,0-1-1 0 0,2-3 1 0 0,0 0 57 0 0,1 2-1 0 0,-1-1 1 0 0,1 0-1 0 0,0 1 1 0 0,0 0 0 0 0,1-1-1 0 0,-1 2 1 0 0,1-1-1 0 0,1 1 1 0 0,-1-1-1 0 0,0 1 1 0 0,8-3-1 0 0,6-5 165 0 0,-7 4-59 0 0,0 1 0 0 0,0 0 0 0 0,1 1 0 0 0,0 1 0 0 0,0 0 0 0 0,18-5 0 0 0,-29 9-149 0 0,-1 1 0 0 0,0 0 1 0 0,1 0-1 0 0,-1-1 0 0 0,0 1 0 0 0,1 0 0 0 0,-1 0 0 0 0,0 0 1 0 0,1 0-1 0 0,-1 1 0 0 0,1-1 0 0 0,-1 0 0 0 0,0 0 0 0 0,1 1 1 0 0,-1-1-1 0 0,0 1 0 0 0,0-1 0 0 0,1 1 0 0 0,-1 0 0 0 0,0-1 1 0 0,0 1-1 0 0,0 0 0 0 0,0 0 0 0 0,0 0 0 0 0,0 0 1 0 0,0 0-1 0 0,0 0 0 0 0,0 0 0 0 0,0 0 0 0 0,-1 0 0 0 0,1 0 1 0 0,0 1-1 0 0,-1-1 0 0 0,1 0 0 0 0,-1 0 0 0 0,1 1 0 0 0,-1-1 1 0 0,0 0-1 0 0,1 1 0 0 0,-1-1 0 0 0,0 0 0 0 0,0 1 0 0 0,0-1 1 0 0,0 2-1 0 0,-1 7 33 0 0,1-1-1 0 0,-2 0 1 0 0,1 0 0 0 0,-1 0 0 0 0,-4 11-1 0 0,-1 1-60 0 0,0-1 0 0 0,-2 0 0 0 0,0 0 0 0 0,-15 23 0 0 0,22-40-7 0 0,0 0 0 0 0,1 1 0 0 0,-1-1 0 0 0,1 1 0 0 0,-2 3 0 0 0,3-7 0 0 0,0 0 0 0 0,1 0 0 0 0,-1 0 0 0 0,0 0 0 0 0,0 0 0 0 0,0 0 0 0 0,0 0 0 0 0,0 0 0 0 0,0 0 0 0 0,1 0 0 0 0,-1 0 0 0 0,0 0 0 0 0,0 0 0 0 0,0 0 0 0 0,0 0 0 0 0,0 0 0 0 0,1 0 0 0 0,-1 0 0 0 0,0 0 0 0 0,0 0 0 0 0,0 0 0 0 0,0 0 0 0 0,0 0 0 0 0,1 0 0 0 0,-1 0 0 0 0,0 0 0 0 0,0 0 0 0 0,0 0 0 0 0,0 0 0 0 0,0 0 0 0 0,0 0 0 0 0,1 0 0 0 0,-1 0 0 0 0,0 0 0 0 0,0 1 0 0 0,0-1 0 0 0,0 0 0 0 0,0 0 0 0 0,0 0 0 0 0,0 0 0 0 0,0 0 0 0 0,0 0 0 0 0,0 1 0 0 0,1-1 0 0 0,-1 0 0 0 0,0 0 0 0 0,0 0 0 0 0,0 0 0 0 0,0 0 0 0 0,0 0 0 0 0,0 1 0 0 0,0-1 0 0 0,0 0 0 0 0,0 0 0 0 0,0 0 0 0 0,0 0 0 0 0,0 0 0 0 0,0 1 0 0 0,0-1 0 0 0,0 0 0 0 0,0 0 0 0 0,-1 0 0 0 0,1 0 0 0 0,0 0 0 0 0,0 0 0 0 0,0 1 0 0 0,11-9 0 0 0,-9 7 0 0 0,18-14 23 0 0,-1-1 1 0 0,0 0-1 0 0,24-29 0 0 0,-5 5-1572 0 0,-16 21-6023 0 0,5 1-2624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2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1 5039 0 0,'0'0'388'0'0,"-3"4"-254"0"0,1-1-69 0 0,-3 6-166 0 0,11-6 641 0 0,3 0 653 0 0,-6-2-594 0 0,0 0 1 0 0,-1 1-1 0 0,1-1 1 0 0,-1 0-1 0 0,1 1 0 0 0,-1-1 1 0 0,0 1-1 0 0,0 0 1 0 0,1 0-1 0 0,-1 0 0 0 0,-1 0 1 0 0,4 4-1 0 0,-3-3-174 0 0,-1 0 0 0 0,1 0 0 0 0,-1 0 0 0 0,1 0 0 0 0,-1 1 0 0 0,0-1 0 0 0,-1 0 0 0 0,1 1-1 0 0,0 3 1 0 0,-1 6 174 0 0,0-1-1 0 0,-1 1 1 0 0,0-1-1 0 0,-6 21 1 0 0,3-11 60 0 0,-3 16-273 0 0,-2 0-1 0 0,-1 0 1 0 0,-2-1-1 0 0,-23 49 1 0 0,27-70-342 0 0,0 0 0 0 0,-1-1 1 0 0,0 0-1 0 0,-1-1 0 0 0,-1 0 1 0 0,-1 0-1 0 0,0-1 0 0 0,0-1 1 0 0,-1 0-1 0 0,-1-1 0 0 0,0 0 1 0 0,-18 10-1 0 0,25-17-27 0 0,-1-1 1 0 0,1 1-1 0 0,-13 2 0 0 0,10-3-6 0 0,2-4-11 0 0,7-2 0 0 0,4-1 0 0 0,29-28 562 0 0,1 2 0 0 0,48-34-1 0 0,-38 30 243 0 0,-13 11-122 0 0,-1-2-1 0 0,-2 0 0 0 0,35-42 1 0 0,-53 57-440 0 0,0 1 0 0 0,0 0 0 0 0,1 1 0 0 0,11-8-1 0 0,20-18 267 0 0,35-34-212 0 0,-54 52-291 0 0,-19 14-5 0 0,0 1 0 0 0,0-1-1 0 0,0-1 1 0 0,0 1 0 0 0,3-4 0 0 0,-38 34-644 0 0,0 10-2135 0 0,-28 44 0 0 0,5 2-6546 0 0,50-76 8018 0 0,-21 32-5627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3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0 157 6159 0 0,'44'24'962'0'0,"-1"0"4639"0"0,-10 2-1036 0 0,-27-21-4119 0 0,0 1 0 0 0,0-2 0 0 0,1 1 1 0 0,-1-1-1 0 0,1 0 0 0 0,0 0 0 0 0,12 4 1 0 0,-18-7-426 0 0,0-1 1 0 0,1 1-1 0 0,-1-1 1 0 0,0 0-1 0 0,1 0 1 0 0,-1 0-1 0 0,0 0 1 0 0,1 0-1 0 0,-1 0 1 0 0,0 0-1 0 0,1 0 1 0 0,-1 0-1 0 0,0-1 1 0 0,1 1-1 0 0,-1 0 1 0 0,0-1-1 0 0,0 1 1 0 0,1-1-1 0 0,-1 0 1 0 0,2-1 0 0 0,-1 1-25 0 0,-1-1 1 0 0,0 1-1 0 0,1-1 1 0 0,-1 0-1 0 0,0 1 1 0 0,0-1-1 0 0,0 0 1 0 0,0 0-1 0 0,-1 1 1 0 0,1-1 0 0 0,0 0-1 0 0,0-3 1 0 0,0-3-190 0 0,0-1 0 0 0,0 1 0 0 0,-1-1 0 0 0,0 1 0 0 0,-1-12 0 0 0,-6-19 148 0 0,5 28 55 0 0,0 0 0 0 0,0 0 0 0 0,0-19-1 0 0,3 26 40 0 0,-1 1 0 0 0,0-1 0 0 0,1 1 0 0 0,0-1 0 0 0,0 0 0 0 0,0 1 0 0 0,0 0 0 0 0,1-1 0 0 0,-1 1 0 0 0,1 0 0 0 0,0 0 0 0 0,0-1 0 0 0,0 2 1 0 0,0-1-1 0 0,4-4 0 0 0,-4 5 107 0 0,0 0 0 0 0,0 0 0 0 0,0 1 0 0 0,0-1 0 0 0,0 0 0 0 0,0 1 0 0 0,0 0 0 0 0,0 0 0 0 0,1 0 0 0 0,-1 0 0 0 0,0 0 0 0 0,1 0 0 0 0,-1 0 0 0 0,1 1 0 0 0,2-1 0 0 0,-3 1-37 0 0,0 0-1 0 0,0 0 0 0 0,0 1 1 0 0,0-1-1 0 0,0 1 1 0 0,1-1-1 0 0,-1 1 0 0 0,0 0 1 0 0,0 0-1 0 0,0 0 0 0 0,-1 0 1 0 0,1 0-1 0 0,0 0 0 0 0,0 1 1 0 0,0-1-1 0 0,-1 0 0 0 0,3 3 1 0 0,-1 0-74 0 0,1 0 0 0 0,-1 0 1 0 0,0 0-1 0 0,-1 0 0 0 0,1 0 1 0 0,-1 1-1 0 0,1-1 0 0 0,-2 1 1 0 0,1-1-1 0 0,0 1 0 0 0,-1 0 1 0 0,0 0-1 0 0,0-1 0 0 0,0 1 1 0 0,-1 0-1 0 0,1 0 0 0 0,-1 0 1 0 0,0 0-1 0 0,-1 0 0 0 0,0 6 1 0 0,-3 8 37 0 0,-1 1 0 0 0,-1-1 0 0 0,-14 32 1 0 0,1-2 409 0 0,15-38-386 0 0,2-7-23 0 0,1 1 0 0 0,-1-1 1 0 0,1 0-1 0 0,0 1 0 0 0,0 9 989 0 0,2-15-921 0 0,5-4-72 0 0,0 1 0 0 0,0-1-1 0 0,-1 1 1 0 0,0-2 0 0 0,0 1-1 0 0,0 0 1 0 0,0-1 0 0 0,-1 0 0 0 0,0 0-1 0 0,6-13 1 0 0,1 1 91 0 0,-9 16-266 0 0,0 0-1 0 0,-1 0 1 0 0,1-1-1 0 0,-1 1 1 0 0,0-1-1 0 0,1 1 1 0 0,0-6-1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3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0 541 5351 0 0,'4'6'226'0'0,"3"7"142"0"0,1-1 0 0 0,1 0 0 0 0,0 0 0 0 0,1 0 0 0 0,21 18 0 0 0,26 20 5538 0 0,-38-32-3909 0 0,0-2 1 0 0,0 0 0 0 0,1-1 0 0 0,1-1 0 0 0,25 12 0 0 0,-41-23-1848 0 0,1-1-1 0 0,0 0 1 0 0,0 0 0 0 0,0-1 0 0 0,0 1-1 0 0,0-1 1 0 0,0 0 0 0 0,0-1 0 0 0,13 0-1 0 0,-17 0-138 0 0,0-1-1 0 0,1 1 0 0 0,-1-1 1 0 0,0 1-1 0 0,0-1 0 0 0,1 0 0 0 0,-1 0 1 0 0,0 0-1 0 0,0 0 0 0 0,0-1 1 0 0,0 1-1 0 0,0 0 0 0 0,0-1 0 0 0,0 1 1 0 0,-1-1-1 0 0,1 0 0 0 0,0 0 1 0 0,-1 1-1 0 0,1-1 0 0 0,-1 0 0 0 0,0 0 1 0 0,0-1-1 0 0,0 1 0 0 0,0 0 1 0 0,0 0-1 0 0,0 0 0 0 0,0-1 0 0 0,0-3 1 0 0,2-7-23 0 0,-1 0 1 0 0,0 0-1 0 0,-1 0 1 0 0,-1 0-1 0 0,0 0 0 0 0,-1 0 1 0 0,0 0-1 0 0,-4-16 1 0 0,2 12 43 0 0,0 0 0 0 0,2 0 0 0 0,-1 0 0 0 0,2 0 0 0 0,0 0 0 0 0,2 0 0 0 0,-1 0 0 0 0,2 0 0 0 0,0 0 0 0 0,1 1 0 0 0,1-1 0 0 0,1 1 0 0 0,14-31 0 0 0,-9 27 81 0 0,2-1-1 0 0,0 1 1 0 0,1 1-1 0 0,0 1 1 0 0,2 0-1 0 0,0 0 1 0 0,1 2-1 0 0,1 0 1 0 0,31-20-1 0 0,82-47 440 0 0,-108 71-427 0 0,0 1 0 0 0,0 1 0 0 0,1 1 0 0 0,28-6 0 0 0,-29 9 49 0 0,0 1-1 0 0,0 2 1 0 0,31-1-1 0 0,-47 3-140 0 0,1 2-1 0 0,0-1 1 0 0,-1 1-1 0 0,1 0 1 0 0,-1 1-1 0 0,1-1 1 0 0,-1 1-1 0 0,0 1 1 0 0,0 0 0 0 0,0 0-1 0 0,0 0 1 0 0,0 1-1 0 0,10 7 1 0 0,-14-8-13 0 0,0-1 1 0 0,0 1-1 0 0,-1 0 0 0 0,1 0 1 0 0,-1 0-1 0 0,0 0 1 0 0,2 4-1 0 0,1 1 10 0 0,-1-1-23 0 0,0 0 0 0 0,-1 0 0 0 0,0 1 0 0 0,-1-1-1 0 0,1 1 1 0 0,-2 0 0 0 0,1 0 0 0 0,0 8 0 0 0,1 0-5 0 0,-1 2-2 0 0,-1 0 0 0 0,-1 0 0 0 0,-1 0 0 0 0,-4 31 0 0 0,3-33 0 0 0,-1 10 28 0 0,-2-1 0 0 0,-1 1-1 0 0,0-1 1 0 0,-2 0 0 0 0,-1-1 0 0 0,-1 0-1 0 0,-1 0 1 0 0,-1-1 0 0 0,-1-1 0 0 0,-1 0 0 0 0,-31 37-1 0 0,36-50-10 0 0,0 0 0 0 0,-1-1 0 0 0,0 0 0 0 0,0-1 0 0 0,-1 0 1 0 0,0 0-1 0 0,0-1 0 0 0,-19 7 0 0 0,-6-1 58 0 0,-57 12 1 0 0,81-21-74 0 0,-8 1 41 0 0,-1 0-1 0 0,-20 0 1 0 0,32-3-27 0 0,0-1 0 0 0,0 0 0 0 0,0-1 0 0 0,1 0 0 0 0,-1-1 0 0 0,0 0 0 0 0,-11-3 0 0 0,19 4-13 0 0,-1 0-1 0 0,0 1 1 0 0,0-1-1 0 0,1 0 1 0 0,-1 0-1 0 0,0 0 1 0 0,1 0 0 0 0,-1-1-1 0 0,1 1 1 0 0,-1 0-1 0 0,1-1 1 0 0,0 1-1 0 0,0 0 1 0 0,-1-1 0 0 0,1 0-1 0 0,0 1 1 0 0,0-1-1 0 0,0 0 1 0 0,1 1-1 0 0,-1-1 1 0 0,0-2 0 0 0,0 1 2 0 0,1 0 0 0 0,0 1 0 0 0,0-1 0 0 0,0 1 0 0 0,0-1 0 0 0,0 0 0 0 0,1 1 1 0 0,-1-1-1 0 0,1 1 0 0 0,-1-1 0 0 0,1 1 0 0 0,0-1 0 0 0,0 1 0 0 0,0-1 1 0 0,2-2-1 0 0,9-13 23 0 0,1 0 1 0 0,0 2 0 0 0,1-1 0 0 0,0 1-1 0 0,2 1 1 0 0,18-14 0 0 0,-17 14-26 0 0,87-67-2 0 0,-99 78-1 0 0,1 1 0 0 0,-1 0 0 0 0,1 1 0 0 0,0-1 0 0 0,0 1 0 0 0,0 0 0 0 0,0 0 0 0 0,0 1 0 0 0,0 0 0 0 0,7-1 0 0 0,-10 2 0 0 0,-1 0 0 0 0,0 0 0 0 0,0 0 0 0 0,0 0 0 0 0,0 0 0 0 0,0 1 0 0 0,1-1 0 0 0,-1 1 0 0 0,0-1 0 0 0,0 1 0 0 0,0 0 0 0 0,0-1 0 0 0,0 1 0 0 0,0 0 0 0 0,-1 1 0 0 0,1-1 0 0 0,0 0 0 0 0,0 0 0 0 0,-1 1 0 0 0,1-1 0 0 0,-1 1 0 0 0,1 0 0 0 0,-1-1 0 0 0,0 1 0 0 0,1 0 0 0 0,-1 0 0 0 0,0 0 0 0 0,0-1 0 0 0,0 1 0 0 0,-1 0 0 0 0,2 4 0 0 0,-1 1-7 0 0,0-1 0 0 0,0 1 0 0 0,-1 0-1 0 0,0 0 1 0 0,-1-1 0 0 0,1 1 0 0 0,-1-1 0 0 0,0 1 0 0 0,-1 0 0 0 0,0-1 0 0 0,0 0-1 0 0,0 1 1 0 0,0-1 0 0 0,-1 0 0 0 0,0 0 0 0 0,-1 0 0 0 0,1-1 0 0 0,-1 1 0 0 0,0-1-1 0 0,-1 0 1 0 0,1 0 0 0 0,-10 8 0 0 0,13-12-152 0 0,-1-1 0 0 0,1 1 0 0 0,0 0 0 0 0,0-1 0 0 0,-1 1 0 0 0,1 0 0 0 0,0-1 0 0 0,-1 0 0 0 0,1 1 0 0 0,0-1 0 0 0,-1 0 0 0 0,-1 0 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4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1 330 11311 0 0,'1'-1'874'0'0,"20"-16"-544"0"0,-14 12 254 0 0,-1-1-1 0 0,13-7 1 0 0,96-64 7848 0 0,-10 4-4504 0 0,-35 31-1882 0 0,35-20 629 0 0,-89 54-2450 0 0,-9 5-169 0 0,0-1 0 0 0,0 0 0 0 0,13-9 0 0 0,-19 12-172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4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0 160 6967 0 0,'27'38'732'0'0,"-20"-29"63"0"0,0 0 0 0 0,-1 0 1 0 0,0 1-1 0 0,8 17 0 0 0,-5 0 1418 0 0,-1 0-1 0 0,7 40 1 0 0,2 59 1435 0 0,-11-68-2194 0 0,17 71 1 0 0,-21-124-1345 0 0,0 1 0 0 0,0-1-1 0 0,0 1 1 0 0,0-1 0 0 0,6 8 0 0 0,-7-11-262 0 0,1-1-1 0 0,-1 1 0 0 0,0-1 1 0 0,0 1-1 0 0,1-1 0 0 0,-1 0 1 0 0,1 0-1 0 0,-1 0 0 0 0,4 2 1 0 0,-4-3-184 0 0,0 1 0 0 0,-1-1 1 0 0,1 0-1 0 0,0 1 0 0 0,0-1 1 0 0,0 0-1 0 0,0 0 0 0 0,0 0 1 0 0,0 0-1 0 0,0 0 0 0 0,0 0 1 0 0,0 0-1 0 0,0 0 0 0 0,0-1 1 0 0,0 1-1 0 0,0 0 0 0 0,0 0 1 0 0,0-1-1 0 0,0 1 1 0 0,0-1-1 0 0</inkml:trace>
  <inkml:trace contextRef="#ctx0" brushRef="#br0" timeOffset="1">256 1 12551 0 0,'10'-1'971'0'0,"-1"4"-635"0"0,-5-1 13 0 0,-1 1 0 0 0,0 0 0 0 0,-1 0 0 0 0,1 0-1 0 0,0 0 1 0 0,-1 0 0 0 0,0 1 0 0 0,0-1 0 0 0,0 1 0 0 0,3 6 0 0 0,12 42 3576 0 0,-16-50-3803 0 0,9 39 2168 0 0,10 76 0 0 0,-9 43-365 0 0,4 29-726 0 0,-11-166-1414 0 0,1 0 1 0 0,1 0-1 0 0,1 0 0 0 0,0-1 1 0 0,2 0-1 0 0,12 22 0 0 0,-12-30-2325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5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39 4319 0 0,'0'0'332'0'0,"0"-2"44"0"0,9-13 4790 0 0,-1 3-354 0 0,-6 11-4549 0 0,0 0 1 0 0,0-1-1 0 0,1 1 1 0 0,-1 1-1 0 0,0-1 1 0 0,0 0-1 0 0,0 0 1 0 0,1 1-1 0 0,-1-1 1 0 0,0 1-1 0 0,0 0 1 0 0,1 0-1 0 0,-1 0 1 0 0,0 0 0 0 0,1 0-1 0 0,-1 0 1 0 0,0 1-1 0 0,1-1 1 0 0,-1 1-1 0 0,0-1 1 0 0,0 1-1 0 0,0 0 1 0 0,4 2-1 0 0,-4-2-186 0 0,1 0 370 0 0,0 2-168 0 0,2 2-244 0 0,-1 0 0 0 0,1 1 0 0 0,-1-1-1 0 0,0 1 1 0 0,-1 0 0 0 0,1 1-1 0 0,-1-1 1 0 0,0 0 0 0 0,-1 1 0 0 0,0 0-1 0 0,0 0 1 0 0,0-1 0 0 0,-1 1-1 0 0,0 0 1 0 0,0 0 0 0 0,-1 9-1 0 0,0-6-96 0 0,0 1-1 0 0,-1-1 0 0 0,0 1 0 0 0,-1-1 0 0 0,0 0 0 0 0,-1 0 1 0 0,0 0-1 0 0,0 0 0 0 0,-1 0 0 0 0,-9 16 0 0 0,5-13 35 0 0,-1 1 0 0 0,0-1-1 0 0,-1-1 1 0 0,-19 19 0 0 0,23-28 269 0 0,6-8-264 0 0,8-9-156 0 0,6 1-285 0 0,30-19 0 0 0,-15 11 337 0 0,-19 13 113 0 0,1 1 1 0 0,0 0-1 0 0,0 1 0 0 0,18-8 1 0 0,-27 13-70 0 0,0 12-145 0 0,-2-7 235 0 0,0 0 1 0 0,-1 0-1 0 0,1 0 0 0 0,-1 0 0 0 0,0-1 0 0 0,0 1 0 0 0,-1 0 0 0 0,1-1 1 0 0,-1 1-1 0 0,0-1 0 0 0,1 1 0 0 0,-2-1 0 0 0,-1 3 0 0 0,-6 8 118 0 0,-20 19 0 0 0,27-30-113 0 0,-32 30 160 0 0,-50 38 1 0 0,-8 7 248 0 0,70-58-27 0 0,22-20-228 0 0,21-6 126 0 0,-2 0-22 0 0,0-1-1 0 0,-1-1 1 0 0,0-1-1 0 0,-1 0 1 0 0,0-1-1 0 0,0-1 1 0 0,17-16-1 0 0,-11 11 70 0 0,27-15-1 0 0,-10 6-91 0 0,11-10-33 0 0,47-45 0 0 0,-89 72-208 0 0,-7 5-11 0 0,1 1 0 0 0,0 0 1 0 0,0 0-1 0 0,0 0 0 0 0,1 0 0 0 0,2-2 0 0 0,-2 16-278 0 0,-3-8 246 0 0,0 0-1 0 0,0 0 1 0 0,-1-1-1 0 0,0 1 1 0 0,0 0-1 0 0,0 0 0 0 0,0 0 1 0 0,-3 4-1 0 0,-16 30-234 0 0,14-27 193 0 0,-26 41-23 0 0,-3-1 0 0 0,-1-2 0 0 0,-83 84 0 0 0,27-46 565 0 0,-14 15 243 0 0,106-102-682 0 0,-1 1 0 0 0,1-1 0 0 0,-1 0 0 0 0,1 1 1 0 0,0-1-1 0 0,-1 1 0 0 0,1-1 0 0 0,0 1 0 0 0,0-1 0 0 0,-1 0 0 0 0,1 1 0 0 0,0-1 0 0 0,0 1 0 0 0,0-1 0 0 0,0 1 0 0 0,-1-1 0 0 0,1 1 0 0 0,0-1 0 0 0,0 1 0 0 0,0 0 0 0 0,0-1-9 0 0,1 1 0 0 0,-1-1-1 0 0,0 0 1 0 0,0 0 0 0 0,0 1 0 0 0,1-1 0 0 0,-1 0 0 0 0,0 0 0 0 0,0 0 0 0 0,1 1 0 0 0,-1-1-1 0 0,0 0 1 0 0,0 0 0 0 0,1 0 0 0 0,-1 0 0 0 0,0 0 0 0 0,0 1 0 0 0,1-1 0 0 0,-1 0-1 0 0,0 0 1 0 0,1 0 0 0 0,-1 0 0 0 0,1 0 0 0 0,20-2 450 0 0,20-11 195 0 0,-1-3-1 0 0,72-38 0 0 0,-86 41-348 0 0,154-87 892 0 0,-83 45-815 0 0,-40 19-3222 0 0,-39 22-724 0 0,19-17 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5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0 6479 0 0,'-1'3'499'0'0,"-22"71"631"0"0,9-22 1981 0 0,-10 23 1163 0 0,-25 90 882 0 0,46-152-4540 0 0,0 0 1 0 0,1 0 0 0 0,1 0 0 0 0,1 1 0 0 0,0 16 0 0 0,1-26-436 0 0,-1-1 0 0 0,1 1 0 0 0,-1-1 0 0 0,1 0 0 0 0,0 0 0 0 0,1 1 0 0 0,-1-1 1 0 0,1 0-1 0 0,-1 0 0 0 0,1 0 0 0 0,3 3 0 0 0,-4-4-97 0 0,1 0 0 0 0,0-1 0 0 0,-1 1 0 0 0,1-1 0 0 0,0 1 0 0 0,0-1-1 0 0,0 0 1 0 0,0 0 0 0 0,1 0 0 0 0,-1 0 0 0 0,0-1 0 0 0,0 1 0 0 0,1 0 0 0 0,-1-1 0 0 0,0 1 0 0 0,1-1 0 0 0,-1 0 0 0 0,4 0 0 0 0,71-2 485 0 0,-73 1-547 0 0,1 1 1 0 0,-1-1-1 0 0,0 0 0 0 0,0-1 1 0 0,0 1-1 0 0,0-1 0 0 0,0 0 1 0 0,0 0-1 0 0,0 0 0 0 0,0 0 1 0 0,4-4-1 0 0,6-6 91 0 0,19-19 0 0 0,-8 6 14 0 0,-15 16-84 0 0,0 0 0 0 0,0 0 0 0 0,-1-1 0 0 0,-1-1 0 0 0,1 1 0 0 0,-2-2 0 0 0,1 1 0 0 0,-2-1 0 0 0,7-12 0 0 0,37-86-426 0 0,-45 98 185 0 0,-4 10 81 0 0,0 0 1 0 0,0-1-1 0 0,0 1 0 0 0,0 0 0 0 0,0-1 1 0 0,0 1-1 0 0,-1-1 0 0 0,0 1 0 0 0,1-5 1 0 0,0-4-775 0 0,0-2-465 0 0,-28 62-17421 0 0,25-40 17988 0 0,0 0 0 0 0,-1 18 1 0 0,3-15 707 0 0,1 0 0 0 0,0 0 1 0 0,4 22-1 0 0,4-2 1467 0 0,1-1-1 0 0,20 42 1 0 0,-20-50-975 0 0,42 132 5930 0 0,-16-41-3024 0 0,28 93 617 0 0,-45-142-2880 0 0,55 298 1558 0 0,-61-281-2533 0 0,-5-33-37 0 0,-4-16-123 0 0,2-1 0 0 0,1 0 0 0 0,18 52 0 0 0,-14-63-1746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12 109 4031 0 0,'-3'0'107'0'0,"-5"7"220"0"0,8-7-79 0 0,12 10 1141 0 0,-7-9-141 0 0,21 8 470 0 0,1-1 0 0 0,0-2 0 0 0,0 0 0 0 0,0-2-1 0 0,1-1 1 0 0,38-1 0 0 0,-31-6-654 0 0,0-1 0 0 0,0-1 0 0 0,-1-2 0 0 0,-1-2 0 0 0,1-1 0 0 0,48-23 0 0 0,-77 32-1065 0 0,-1 0-1 0 0,1 0 0 0 0,-1-1 1 0 0,0 1-1 0 0,0-1 1 0 0,0 0-1 0 0,0-1 0 0 0,0 1 1 0 0,0 0-1 0 0,-1-1 1 0 0,0 0-1 0 0,0 0 1 0 0,0 0-1 0 0,0 0 0 0 0,3-8 1 0 0,-5 10-287 0 0,-2 0-190 0 0,-1-2-326 0 0,-5-15-1992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16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0 270 18023 0 0,'6'-42'1991'0'0,"-2"12"-1800"0"0,-3 26-124 0 0,0 0 0 0 0,0 0 0 0 0,1 0 1 0 0,-1 1-1 0 0,1-1 0 0 0,0 1 1 0 0,0-1-1 0 0,0 1 0 0 0,1-1 1 0 0,-1 1-1 0 0,1 0 0 0 0,0 0 1 0 0,0 0-1 0 0,4-3 0 0 0,4-3 694 0 0,0 0 0 0 0,22-12-1 0 0,-9 10 14 0 0,0 0-1 0 0,1 2 0 0 0,0 1 0 0 0,38-7 0 0 0,-3 0 344 0 0,47-12-22 0 0,-100 25-1076 0 0,1 0 0 0 0,0 1-1 0 0,-1 0 1 0 0,1 0 0 0 0,0 1 0 0 0,0 0 0 0 0,-1 0 0 0 0,1 1 0 0 0,10 2 0 0 0,-12-2 1 0 0,-1 1 1 0 0,1 0 0 0 0,-1 0 0 0 0,0 0 0 0 0,0 1-1 0 0,0 0 1 0 0,0 0 0 0 0,0 0 0 0 0,0 1 0 0 0,-1-1-1 0 0,0 1 1 0 0,0 0 0 0 0,5 6 0 0 0,56 68 220 0 0,28 35-38 0 0,-33-33-51 0 0,81 114 357 0 0,-119-159-341 0 0,-1 0 0 0 0,-2 2 0 0 0,25 68 0 0 0,-40-91-88 0 0,0 0-1 0 0,-2 0 1 0 0,1 0 0 0 0,-2 0-1 0 0,0 1 1 0 0,0-1 0 0 0,-3 25-1 0 0,-2-16-21 0 0,0 0 1 0 0,-1 0-1 0 0,-1-1 0 0 0,-9 23 0 0 0,11-36-58 0 0,0 0 1 0 0,0-1-1 0 0,0 1 0 0 0,-1-1 1 0 0,-1 0-1 0 0,0 0 0 0 0,0-1 1 0 0,0 1-1 0 0,-1-1 0 0 0,0-1 1 0 0,0 1-1 0 0,0-1 1 0 0,-1 0-1 0 0,0-1 0 0 0,0 0 1 0 0,-1 0-1 0 0,1-1 0 0 0,-1 0 1 0 0,0-1-1 0 0,0 0 0 0 0,-1 0 1 0 0,-13 2-1 0 0,-19 1-2111 0 0,-1-6-4806 0 0,11-6-3279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1:38.1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3513 450 6335 0 0,'-31'3'218'0'0,"0"-2"-1"0"0,1-1 1 0 0,-1-2 0 0 0,-43-6-1 0 0,-28-3 55 0 0,69 9-287 0 0,-13-1 127 0 0,1 2 0 0 0,-1 2 0 0 0,-70 9-1 0 0,-187 73 8 0 0,191-48-110 0 0,-315 78-9 0 0,-84-6 142 0 0,379-79 875 0 0,-248 88 0 0 0,308-88 155 0 0,2 4 0 0 0,1 3-1 0 0,1 2 1 0 0,-116 88 0 0 0,118-68-97 0 0,-101 116 1 0 0,27-24-78 0 0,104-114-695 0 0,-36 48 0 0 0,54-60-210 0 0,2 1-1 0 0,0 1 1 0 0,-17 39-1 0 0,26-48-77 0 0,0 0 0 0 0,2 0 0 0 0,0 1 1 0 0,-3 20-1 0 0,6-26-14 0 0,1 0 1 0 0,0 0-1 0 0,1 0 1 0 0,1 1-1 0 0,0-1 1 0 0,0 0 0 0 0,4 16-1 0 0,-2-21-1 0 0,-1 0 0 0 0,0 0 0 0 0,1 0 0 0 0,0 0 0 0 0,1-1 0 0 0,-1 1 0 0 0,1-1 0 0 0,0 0 0 0 0,1 0 0 0 0,-1 0 0 0 0,1-1 0 0 0,0 1 0 0 0,8 5 0 0 0,1-1 0 0 0,-1-1 0 0 0,2 0 0 0 0,-1 0 0 0 0,21 6 0 0 0,10 2 22 0 0,71 13 0 0 0,50 0 180 0 0,-16-4-144 0 0,-114-17-63 0 0,321 65 88 0 0,249 34 256 0 0,-485-88-244 0 0,445 56 694 0 0,4-14 308 0 0,-436-48-840 0 0,621 49 662 0 0,2-18 165 0 0,-417-25-605 0 0,903 24 931 0 0,-957-36-1061 0 0,822 12 943 0 0,-333-7-680 0 0,-569-5-492 0 0,171-1 64 0 0,255-29 105 0 0,503-30 630 0 0,-1034 48-791 0 0,717-20 52 0 0,1 26-120 0 0,-568 2-13 0 0,539-1 251 0 0,654-52 133 0 0,-52-37 61 0 0,4 35-480 0 0,1-11-12 0 0,-1192 45 0 0 0,795-86 0 0 0,-890 89 0 0 0,370-57 0 0 0,-9-41 0 0 0,-452 107 0 0 0,29-9 0 0 0,-2-1 0 0 0,55-28 0 0 0,-88 37 0 0 0,-1 0 0 0 0,1-1 0 0 0,-1 0 0 0 0,-1-1 0 0 0,1 0 0 0 0,-2-1 0 0 0,1 0 0 0 0,-1-1 0 0 0,-1 0 0 0 0,0 0 0 0 0,-1-1 0 0 0,9-15 0 0 0,-13 19 0 0 0,-1 0 0 0 0,0 0 0 0 0,0 0 0 0 0,-1 0 0 0 0,0 0 0 0 0,0-1 0 0 0,-1 1 0 0 0,0-1 0 0 0,0 1 0 0 0,-1-1 0 0 0,0 1 0 0 0,-1-1 0 0 0,-2-12 0 0 0,1 11 0 0 0,-1 0 0 0 0,0 0 0 0 0,-1 0 0 0 0,0 1 0 0 0,-1-1 0 0 0,1 1 0 0 0,-2 0 0 0 0,1 1 0 0 0,-1-1 0 0 0,-14-14 0 0 0,1 5 0 0 0,-1 0 0 0 0,-42-29 0 0 0,-52-22 0 0 0,49 31 0 0 0,-28-19 0 0 0,-166-72 0 0 0,96 67 0 0 0,-3 7 0 0 0,-270-52 0 0 0,-243-10 0 0 0,-1 18 0 0 0,667 97 0 0 0,-890-153 0 0 0,149 22 0 0 0,-321-3 0 0 0,-6 39 0 0 0,58 5 0 0 0,207 15 0 0 0,244 26 0 0 0,-227-17 0 0 0,-2 18 0 0 0,-1105 55 0 0 0,1 103 0 0 0,1129-44 0 0 0,663-54 0 0 0,-364 22 0 0 0,60-6 0 0 0,254-12 0 0 0,-267 18 0 0 0,-174-16 0 0 0,336-10 0 0 0,-1079 3 157 0 0,769-18-9342 0 0,345 4-1011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8.3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238 1 7111 0 0,'-4'1'360'0'0,"5"-1"-344"0"0,-1 0 0 0 0,0 0-1 0 0,0 0 1 0 0,0 0-1 0 0,0 0 1 0 0,0 0 0 0 0,0 0-1 0 0,1 1 1 0 0,-1-1 0 0 0,0 0-1 0 0,0 0 1 0 0,0 0-1 0 0,0 0 1 0 0,0 0 0 0 0,0 1-1 0 0,0-1 1 0 0,0 0-1 0 0,0 0 1 0 0,0 0 0 0 0,0 0-1 0 0,1 0 1 0 0,-1 1-1 0 0,0-1 1 0 0,0 0 0 0 0,0 0-1 0 0,0 0 1 0 0,0 0-1 0 0,0 1 1 0 0,0-1 0 0 0,-1 0-1 0 0,1 0 1 0 0,0 0-1 0 0,0 0 1 0 0,0 1 0 0 0,0-1-1 0 0,0 0 1 0 0,0 0-1 0 0,0 0 1 0 0,0 0 0 0 0,0 0-1 0 0,0 1 1 0 0,0-1-1 0 0,0 0 1 0 0,-1 0 0 0 0,1 0-1 0 0,0 0 1 0 0,0 0-1 0 0,0 0 1 0 0,0 0 0 0 0,0 0-1 0 0,-1 1 1 0 0,1-1-1 0 0,0 0 1 0 0,0 0 0 0 0,0 0-1 0 0,0 0 1 0 0,0 0-1 0 0,-1 0 1 0 0,1 0 0 0 0,0 0-1 0 0,0 0 1 0 0,0 0-1 0 0,-1 0 1 0 0,2 1 155 0 0,-1-1 0 0 0,1 1 0 0 0,-1 0 0 0 0,0 0 1 0 0,1-1-1 0 0,-1 1 0 0 0,0 0 0 0 0,1 0 0 0 0,-1 0 0 0 0,0-1 0 0 0,0 1 0 0 0,0 0 0 0 0,0 0 0 0 0,0 0 0 0 0,0 0 1 0 0,0 1-1 0 0,0 1 396 0 0,1 10 329 0 0,-1-1 1 0 0,-1 1-1 0 0,0 0 1 0 0,0-1-1 0 0,-1 1 1 0 0,-1-1-1 0 0,0 0 1 0 0,-5 14-1 0 0,-7 9 976 0 0,-25 45 1 0 0,-5 11 210 0 0,-32 102-479 0 0,54-130-1887 0 0,11-21-6802 0 0,6-14-1530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8.7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931 36 8927 0 0,'0'0'1296'0'0,"1"2"-1120"0"0,0 2 356 0 0,0 1-1 0 0,-1-1 1 0 0,1 1-1 0 0,-1-1 1 0 0,0 0-1 0 0,0 1 1 0 0,-1-1-1 0 0,1 0 1 0 0,-1 1-1 0 0,-3 7 0 0 0,0 8 818 0 0,2-6-826 0 0,-2 1 1 0 0,0-1 0 0 0,0 1-1 0 0,-2-2 1 0 0,-7 17-1 0 0,-42 63 2225 0 0,21-38-965 0 0,-131 221 1426 0 0,77-133-2346 0 0,-182 223-1 0 0,62-90-11 0 0,186-247-786 0 0,7-8-11 0 0,-19 33-1 0 0,43-68-796 0 0,19-22-1 0 0,-6 9 7 0 0,-7 7 195 0 0,92-117-2527 0 0,-79 106 2178 0 0,1 1 0 0 0,38-31 0 0 0,108-66 135 0 0,-170 124 780 0 0,0 1-1 0 0,0-1 1 0 0,0 1 0 0 0,0 0-1 0 0,1 1 1 0 0,-1-1-1 0 0,1 1 1 0 0,0 0 0 0 0,-1 0-1 0 0,10 1 1 0 0,7-2 109 0 0,-19 1-55 0 0,1 1 0 0 0,0-1-1 0 0,0 1 1 0 0,-1 0 0 0 0,1 0-1 0 0,0 1 1 0 0,0-1 0 0 0,-1 1-1 0 0,1 0 1 0 0,0 0 0 0 0,-1 0-1 0 0,1 0 1 0 0,-1 1 0 0 0,0-1-1 0 0,1 1 1 0 0,5 4-1 0 0,-4-3 170 0 0,0 1-1 0 0,0 0 0 0 0,-1 0 0 0 0,0 1 0 0 0,0-1 0 0 0,0 1 0 0 0,0 0 1 0 0,-1 0-1 0 0,1 0 0 0 0,-1 0 0 0 0,-1 1 0 0 0,4 7 0 0 0,-3-4 54 0 0,0 1 0 0 0,-1 0 0 0 0,-1-1 0 0 0,1 1-1 0 0,-1 0 1 0 0,-1 0 0 0 0,0 10 0 0 0,-8 105 1620 0 0,5-99-1473 0 0,-2 0 1 0 0,-13 47 0 0 0,17-70-432 0 0,0-1 0 0 0,1 1 0 0 0,-1 0 0 0 0,1 0 0 0 0,0 0 0 0 0,0 0 0 0 0,0 0 0 0 0,0-1 0 0 0,0 1 1 0 0,0 0-1 0 0,2 3 0 0 0,-2-4-7 0 0,0-1-8 0 0,0-1 0 0 0,0 0 0 0 0,0 1 0 0 0,0-1 0 0 0,0 0 0 0 0,0 0 0 0 0,0 1 0 0 0,0-1-1 0 0,1 0 1 0 0,-1 1 0 0 0,0-1 0 0 0,0 0 0 0 0,0 0 0 0 0,0 1 0 0 0,1-1 0 0 0,-1 0 0 0 0,0 0 0 0 0,0 1 0 0 0,0-1-1 0 0,1 0 1 0 0,-1 0 0 0 0,0 0 0 0 0,0 1 0 0 0,1-1 0 0 0,-1 0 0 0 0,0 0 0 0 0,1 0 0 0 0,-1 0 0 0 0,0 0-1 0 0,1 1 1 0 0,-1-1 0 0 0,0 0 0 0 0,0 0 0 0 0,1 0 0 0 0,-1 0 0 0 0,0 0 0 0 0,1 0 0 0 0,-1 0 0 0 0,1 0 0 0 0,8-4-81 0 0,-8 3 39 0 0,3-1-339 0 0,0 0 0 0 0,0-1-1 0 0,-1 0 1 0 0,1 0-1 0 0,-1 0 1 0 0,0 0-1 0 0,6-7 1 0 0,8-15-7291 0 0,-4-3-1780 0 0</inkml:trace>
  <inkml:trace contextRef="#ctx0" brushRef="#br0" timeOffset="1">1070 78 6271 0 0,'1'-2'486'0'0,"0"-1"-390"0"0,0-1 0 0 0,-1 0 0 0 0,1 1 0 0 0,-1-1 0 0 0,1 0 0 0 0,-1-5-1 0 0,1-9 2075 0 0,-1 18-1947 0 0,1-1-1 0 0,0 1 1 0 0,0-1-1 0 0,-1 1 1 0 0,1 0-1 0 0,0-1 1 0 0,0 1 0 0 0,-1 0-1 0 0,1-1 1 0 0,0 1-1 0 0,0 0 1 0 0,1 0-1 0 0,4-5 724 0 0,-6 5-870 0 0,1-1 1 0 0,-1 1-1 0 0,1-1 0 0 0,-1 1 0 0 0,1-1 1 0 0,0 1-1 0 0,-1 0 0 0 0,1-1 1 0 0,-1 1-1 0 0,1 0 0 0 0,0-1 0 0 0,-1 1 1 0 0,1 0-1 0 0,0 0 0 0 0,-1 0 1 0 0,2-1-1 0 0,16 1 991 0 0,16-3 415 0 0,-30 2-1348 0 0,1 1-1 0 0,0-1 0 0 0,0 1 0 0 0,7 1 1 0 0,-8-1 12 0 0,1 0 0 0 0,0 0 0 0 0,-1 0 1 0 0,1 0-1 0 0,8-3 0 0 0,-1 1 203 0 0,0 1-1 0 0,-1 0 1 0 0,1 0 0 0 0,13 2-1 0 0,10-1 746 0 0,-26 0-829 0 0,0 0 0 0 0,0 1-1 0 0,0 0 1 0 0,0 0-1 0 0,0 1 1 0 0,0 0 0 0 0,0 1-1 0 0,14 5 1 0 0,-21-6-123 0 0,1 2-28 0 0,-1 0-81 0 0,-1-1 1 0 0,1 1-1 0 0,-1 0 1 0 0,1 0-1 0 0,-1 0 1 0 0,0 0-1 0 0,0 0 1 0 0,-1 0-1 0 0,1 0 1 0 0,-1 0-1 0 0,0 0 1 0 0,0 1-1 0 0,-1-1 1 0 0,0 7-1 0 0,-4 8 223 0 0,0-1-1 0 0,-1 1 1 0 0,-1-1-1 0 0,-1 0 1 0 0,-1-1-1 0 0,-20 32 0 0 0,-306 382 3337 0 0,293-380-3269 0 0,-117 116 313 0 0,116-120-1403 0 0,41-45-129 0 0</inkml:trace>
  <inkml:trace contextRef="#ctx0" brushRef="#br0" timeOffset="2">1291 492 7455 0 0,'12'-3'441'0'0,"-6"2"-205"0"0,0 0-1 0 0,1 0 1 0 0,-1 0 0 0 0,8 0-1 0 0,4 5 3756 0 0,0 9 6858 0 0,-14-5-8389 0 0,0 5-1684 0 0,-1-1 1 0 0,0 1-1 0 0,1 21 1 0 0,-1-2-3277 0 0,-1-7-4077 0 0,0-9-2203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9.1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1 140 2383 0 0,'0'-9'2986'0'0,"0"7"-2346"0"0,0 0-1 0 0,1 0 1 0 0,0 0 0 0 0,-1 0 0 0 0,1 1-1 0 0,0-1 1 0 0,0 0 0 0 0,0 0 0 0 0,0 1-1 0 0,0-1 1 0 0,1 1 0 0 0,-1-1 0 0 0,3-2 0 0 0,22-16 3842 0 0,-20 15-3392 0 0,5-3 282 0 0,2 0 0 0 0,-1 1 0 0 0,1 1 0 0 0,0-1 0 0 0,0 2 0 0 0,16-5 0 0 0,-2 3-374 0 0,-1 2-1 0 0,36-3 1 0 0,-35 5-1022 0 0,24-2-2167 0 0,-49 5 365 0 0,7 19-15837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49.5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306 1 7855 0 0,'0'0'610'0'0,"0"1"-402"0"0,7 20 2448 0 0,-1 0 1 0 0,-2 0-1 0 0,4 38 1 0 0,-2-19-2054 0 0,-3 35-1018 0 0,-2-69-63 0 0,-1 1-1 0 0,0-1 1 0 0,0 1-1 0 0,-1 0 1 0 0,1-1 0 0 0,-1 1-1 0 0,-1-1 1 0 0,1 0-1 0 0,-1 1 1 0 0,-1-1-1 0 0,1 0 1 0 0,-1 0 0 0 0,0 0-1 0 0,-4 7 1 0 0,-4 2-663 0 0,-1 1-1 0 0,0-2 1 0 0,-23 22 0 0 0,25-28 1183 0 0,0 0 0 0 0,0-1 0 0 0,0 0 0 0 0,-1 0 0 0 0,0-1 0 0 0,0 0 0 0 0,0-1 0 0 0,-16 4 0 0 0,15-5 897 0 0,-1 0 0 0 0,-1-2-1 0 0,1 1 1 0 0,-17-1 0 0 0,-17-2 4682 0 0,46 0-5391 0 0,1-1-1 0 0,0 1 1 0 0,-1 0-1 0 0,1-1 1 0 0,-1 1 0 0 0,1-1-1 0 0,0 1 1 0 0,0 0-1 0 0,-1-1 1 0 0,1 1-1 0 0,0-1 1 0 0,0 1-1 0 0,-1-1 1 0 0,1 1 0 0 0,0-1-1 0 0,0 1 1 0 0,0-1-1 0 0,0 1 1 0 0,0-1-1 0 0,0 1 1 0 0,0-1 0 0 0,0 1-1 0 0,0-1 1 0 0,0 1-1 0 0,0-1 1 0 0,0 0-1 0 0,0 1 1 0 0,1-1-1 0 0,5-5 478 0 0,0 1-1 0 0,1 0 1 0 0,-1 1-1 0 0,1 0 0 0 0,0 0 1 0 0,12-4-1 0 0,51-17 1429 0 0,-48 18-1896 0 0,139-35 119 0 0,-110 30-364 0 0,2 2 6 0 0,80-5 0 0 0,-59 8 0 0 0,5 2 0 0 0,16-2 0 0 0,24-10 0 0 0,-81 11 51 0 0,-25 4-553 0 0,0 0-1 0 0,19-1 1 0 0,-2 4-7070 0 0,-3-3-2624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0.5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270 11 6127 0 0,'-10'-7'656'0'0,"8"6"-627"0"0,0 1-1 0 0,0-1 1 0 0,0 0-1 0 0,0 1 1 0 0,0 0-1 0 0,0-1 0 0 0,0 1 1 0 0,-1 0-1 0 0,1 0 1 0 0,0 0-1 0 0,0 1 1 0 0,-2-1-1 0 0,3 1 0 0 0,0-1-1 0 0,0 1 1 0 0,0-1-1 0 0,0 1 1 0 0,0 0-1 0 0,0-1 1 0 0,0 1 0 0 0,0 0-1 0 0,0 0 1 0 0,0 0-1 0 0,0 0 1 0 0,1-1-1 0 0,-1 1 1 0 0,0 0-1 0 0,1 0 1 0 0,-1 1 0 0 0,1-1-1 0 0,-1 0 1 0 0,1 0-1 0 0,-1 0 1 0 0,1 2-1 0 0,-2 0 198 0 0,1 0 0 0 0,-1 1 0 0 0,1-1 0 0 0,-1 0 0 0 0,-3 5 0 0 0,2-5 259 0 0,1 1 0 0 0,-1 0 0 0 0,1 0 0 0 0,-2 6 0 0 0,-20 86 4194 0 0,6-42-3466 0 0,-24 60 1979 0 0,23-67-1507 0 0,-13 24 1021 0 0,24-54-1842 0 0,1 1 0 0 0,0 0 0 0 0,-6 29 0 0 0,0-1 330 0 0,13-45-1180 0 0,-1 0-1 0 0,0 1 1 0 0,1-1-1 0 0,0 0 0 0 0,-1 1 1 0 0,1-1-1 0 0,0 0 1 0 0,-1 1-1 0 0,1-1 0 0 0,0 1 1 0 0,0-1-1 0 0,0 0 0 0 0,0 1 1 0 0,0-1-1 0 0,1 0 1 0 0,-1 1-1 0 0,0-1 0 0 0,1 1 1 0 0,-1-1-1 0 0,1 0 1 0 0,-1 0-1 0 0,1 1 0 0 0,0-1 1 0 0,-1 0-1 0 0,1 0 1 0 0,0 0-1 0 0,0 0 0 0 0,0 0 1 0 0,0 0-1 0 0,0 0 1 0 0,0 0-1 0 0,0 0 0 0 0,1 1 1 0 0,-1-2-380 0 0,14 0-1018 0 0,-13-1 1233 0 0,0 1 0 0 0,0 0 0 0 0,1 0-1 0 0,-1 0 1 0 0,0 0 0 0 0,0 0 0 0 0,0 0-1 0 0,1 1 1 0 0,-1-1 0 0 0,0 1 0 0 0,0 0-1 0 0,0-1 1 0 0,0 1 0 0 0,0 0 0 0 0,0 0-1 0 0,0 0 1 0 0,0 1 0 0 0,0-1 0 0 0,-1 0-1 0 0,1 1 1 0 0,0-1 0 0 0,-1 1 0 0 0,3 2-1 0 0,-2-1 151 0 0,1 0 0 0 0,0-1 0 0 0,0 1 0 0 0,0-1 1 0 0,1 0-1 0 0,5 3 0 0 0,9 6 47 0 0,-8-5 5 0 0,0 1 0 0 0,-1 0 0 0 0,0 0 0 0 0,-1 1 0 0 0,1 0 0 0 0,-2 1 0 0 0,1 0 0 0 0,-1 0 0 0 0,0 0-1 0 0,-1 1 1 0 0,0 0 0 0 0,-1 0 0 0 0,5 14 0 0 0,3 14 672 0 0,-1 1-1 0 0,-3 1 1 0 0,8 65-1 0 0,-5-27-122 0 0,9-6-220 0 0,-17-60-2089 0 0,-3-10 410 0 0,-2-8 446 0 0,-6-29-2221 0 0,-4-14-246 0 0,-21-53-1219 0 0,-43-125 2638 0 0,71 219 2003 0 0,-3-12 61 0 0,0 0 0 0 0,-9-38 0 0 0,15 52 57 0 0,1 1 0 0 0,-1-1-1 0 0,1 0 1 0 0,0 1 0 0 0,0-1-1 0 0,0 1 1 0 0,1-1 0 0 0,0 1-1 0 0,0-1 1 0 0,0 1 0 0 0,1-1 0 0 0,0 1-1 0 0,0 0 1 0 0,0 0 0 0 0,6-9-1 0 0,6-5 796 0 0,1 1 0 0 0,1 1 0 0 0,0 1 0 0 0,1 0 0 0 0,0 1 0 0 0,23-13 0 0 0,121-67 1694 0 0,-142 84-2515 0 0,25-11 401 0 0,0 2 0 0 0,2 2 1 0 0,79-21-1 0 0,-87 28-344 0 0,-24 6-160 0 0,0 1-1 0 0,1 0 1 0 0,26-2-1 0 0,-13 4 41 0 0,75-1 487 0 0,-93 3-554 0 0,1 1-1 0 0,0 1 0 0 0,-1-1 0 0 0,1 2 1 0 0,-1-1-1 0 0,0 2 0 0 0,14 5 0 0 0,-17-5-39 0 0,-1 0 0 0 0,1 0-1 0 0,-1 1 1 0 0,0 0-1 0 0,-1 0 1 0 0,1 0-1 0 0,-1 1 1 0 0,0 0-1 0 0,0 0 1 0 0,-1 0 0 0 0,0 0-1 0 0,0 1 1 0 0,0 0-1 0 0,-1-1 1 0 0,4 12-1 0 0,0 6-51 0 0,0 0-1 0 0,-2 0 1 0 0,4 36-1 0 0,-3 66 1483 0 0,-6-76-1670 0 0,-3 201 555 0 0,2-201-287 0 0,-1-19-43 0 0,0-1 0 0 0,-2 1-1 0 0,-12 46 1 0 0,13-67-8 0 0,-1 0 0 0 0,0 0 0 0 0,0-1 0 0 0,-9 14 0 0 0,10-18 0 0 0,-1-1 0 0 0,1 1 0 0 0,-1-1 0 0 0,0 1 0 0 0,0-1 0 0 0,0 0 0 0 0,0 0 0 0 0,-1-1 0 0 0,-8 6 0 0 0,10-8 0 0 0,0 0 0 0 0,-1 0 0 0 0,1 0 0 0 0,-1-1 0 0 0,1 0 0 0 0,-1 1 0 0 0,0-1 0 0 0,1 0 0 0 0,-1-1 0 0 0,1 1 0 0 0,-1 0 0 0 0,1-1 0 0 0,-1 0 0 0 0,-4-2 0 0 0,-22-2 0 0 0,21 4 0 0 0,-1-1 0 0 0,1 0 0 0 0,0-1 0 0 0,-10-3 0 0 0,-17-5 0 0 0,25 8 0 0 0,0-1 0 0 0,0 0 0 0 0,-16-9 0 0 0,-6-2 0 0 0,21 9 0 0 0,1-1 0 0 0,-1 0 0 0 0,1-1 0 0 0,1 0 0 0 0,-13-12 0 0 0,14 11 0 0 0,0-1 0 0 0,0 0 0 0 0,1-1 0 0 0,1 0 0 0 0,0 0 0 0 0,0 0 0 0 0,-8-22 0 0 0,-28-91 0 0 0,39 107 0 0 0,-4-9 0 0 0,-7-23 0 0 0,-8-51 0 0 0,20 85 0 0 0,1 1 0 0 0,1-1 0 0 0,0 0 0 0 0,2 0 0 0 0,-1 0 0 0 0,2 0 0 0 0,0 0 0 0 0,4-16 0 0 0,-4 25 0 0 0,1-1 0 0 0,-1 1 0 0 0,1 0 0 0 0,0-1 0 0 0,1 2 0 0 0,-1-1 0 0 0,1 0 0 0 0,7-7 0 0 0,-8 10 0 0 0,0 0 0 0 0,0 0 0 0 0,1 0 0 0 0,-1 0 0 0 0,1 0 0 0 0,0 1 0 0 0,0 0 0 0 0,0-1 0 0 0,0 1 0 0 0,0 1 0 0 0,0-1 0 0 0,0 1 0 0 0,8-2 0 0 0,5 0 0 0 0,-1 2 0 0 0,1 0 0 0 0,-1 1 0 0 0,22 2 0 0 0,-31-1 0 0 0,0 0 0 0 0,0 0 0 0 0,-1 1 0 0 0,1 0 0 0 0,0 0 0 0 0,-1 0 0 0 0,1 1 0 0 0,-1 0 0 0 0,0 1 0 0 0,0-1 0 0 0,-1 1 0 0 0,1 0 0 0 0,5 6 0 0 0,-8-8 0 0 0,-1 1 0 0 0,0 0 0 0 0,0 0 0 0 0,0 0 0 0 0,0 0 0 0 0,0 0 0 0 0,-1 0 0 0 0,1 0 0 0 0,-1 1 0 0 0,0-1 0 0 0,0 1 0 0 0,0-1 0 0 0,0 1 0 0 0,-1-1 0 0 0,1 1 0 0 0,-1-1 0 0 0,0 1 0 0 0,0-1 0 0 0,-1 1 0 0 0,1 0 0 0 0,-1-1 0 0 0,0 5 0 0 0,-4 6 0 0 0,1 0 0 0 0,-2 0 0 0 0,0 0 0 0 0,-8 12 0 0 0,9-16 0 0 0,-4 7 0 0 0,0-1 0 0 0,-24 30 0 0 0,26-38 0 0 0,0-1 0 0 0,0 1 0 0 0,0-2 0 0 0,-1 1 0 0 0,0-1 0 0 0,0 0 0 0 0,-12 6 0 0 0,18-11 27 0 0,1 0 1 0 0,-1-1-1 0 0,0 1 0 0 0,0 0 1 0 0,0-1-1 0 0,1 1 1 0 0,-1-1-1 0 0,0 0 0 0 0,0 1 1 0 0,0-1-1 0 0,0 0 0 0 0,0 0 1 0 0,0 0-1 0 0,0 0 1 0 0,0-1-1 0 0,0 1 0 0 0,1-1 1 0 0,-1 1-1 0 0,0-1 0 0 0,0 1 1 0 0,0-1-1 0 0,1 0 0 0 0,-1 0 1 0 0,0 0-1 0 0,1 0 1 0 0,-1 0-1 0 0,-2-3 0 0 0,1 2-319 0 0,1-1 0 0 0,-1 0 0 0 0,1 0-1 0 0,0 0 1 0 0,0 0 0 0 0,0 0 0 0 0,-1-5-1 0 0,-5-14-7163 0 0,5 4-2740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2.1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 9471 0 0,'0'0'728'0'0,"2"3"-476"0"0,25 28 1762 0 0,-19-23-600 0 0,0 1 0 0 0,10 14 0 0 0,-7-3-166 0 0,0 1 0 0 0,-2 0 0 0 0,11 38-1 0 0,-10-29-394 0 0,6 19 452 0 0,17 86 1 0 0,-33-133-1306 0 0,-34-75-4221 0 0,24 49 3913 0 0,2 1-1 0 0,-10-45 0 0 0,14 53 272 0 0,2 0-1 0 0,0 0 1 0 0,1 0 0 0 0,1-21-1 0 0,1 31 100 0 0,-1-1 0 0 0,1 0 1 0 0,1 1-1 0 0,-1-1 0 0 0,1 1 0 0 0,0-1 0 0 0,0 1 0 0 0,0 0 1 0 0,1-1-1 0 0,0 1 0 0 0,0 1 0 0 0,0-1 0 0 0,1 0 0 0 0,5-5 1 0 0,-9 9-57 0 0,8-7 575 0 0,0 1 0 0 0,14-11 1 0 0,-18 16-378 0 0,0-1 1 0 0,0 1 0 0 0,0 0 0 0 0,0 1-1 0 0,0-1 1 0 0,0 1 0 0 0,1 0-1 0 0,-1 0 1 0 0,5 0 0 0 0,3 0 352 0 0,1 0 1 0 0,-1 1-1 0 0,0 1 1 0 0,0 0-1 0 0,0 0 1 0 0,0 1-1 0 0,0 1 1 0 0,20 7-1 0 0,-23-8-251 0 0,-9-2-274 0 0,1 0-1 0 0,0 0 1 0 0,-1 0-1 0 0,1 0 1 0 0,0 0 0 0 0,0 0-1 0 0,-1 1 1 0 0,1-1-1 0 0,0 0 1 0 0,-1 0 0 0 0,1 1-1 0 0,0-1 1 0 0,-1 1-1 0 0,1-1 1 0 0,-1 0-1 0 0,2 2 1 0 0,0 1 46 0 0,1 0 0 0 0,-1 0 1 0 0,0 0-1 0 0,-1 0 0 0 0,1 1 0 0 0,2 5 1 0 0,-1 1-106 0 0,1 0 1 0 0,-2 1 0 0 0,0-1-1 0 0,0 0 1 0 0,0 16 0 0 0,-2 52-1284 0 0,-1-68 1058 0 0,-1 17-2065 0 0,1-13-407 0 0,0-1-4155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2.5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6127 0 0,'3'2'338'0'0,"1"-1"-1"0"0,-1 0 1 0 0,1 1-1 0 0,-1-1 0 0 0,8 1 1 0 0,9 2 2564 0 0,-18-3-1707 0 0,9 8 1243 0 0,-5-5-2107 0 0,-1 0 0 0 0,-1 0-1 0 0,1 1 1 0 0,-1 0 0 0 0,0 0-1 0 0,0 0 1 0 0,0 0 0 0 0,-1 0-1 0 0,1 1 1 0 0,-1-1 0 0 0,0 1-1 0 0,-1 0 1 0 0,0 0 0 0 0,0 0-1 0 0,2 7 1 0 0,-1 8-338 0 0,-3-20-309 0 0,0 5-2630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3.0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1 102 6191 0 0,'0'0'472'0'0,"9"1"-288"0"0,-5-1 465 0 0,0 0 0 0 0,0-1-1 0 0,0 1 1 0 0,1-1 0 0 0,-1 0-1 0 0,0-1 1 0 0,0 1 0 0 0,0-1 0 0 0,0 0-1 0 0,6-3 1 0 0,6-3 1317 0 0,19-8 833 0 0,41-15 108 0 0,3 5-4112 0 0,-67 23-182 0 0,1 0-69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0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 6679 0 0,'0'0'783'0'0,"3"2"-718"0"0,3 2-9 0 0,0 0 0 0 0,0-1-1 0 0,0 0 1 0 0,0 0-1 0 0,1 0 1 0 0,-1-1 0 0 0,1 0-1 0 0,0 0 1 0 0,-1-1 0 0 0,1 0-1 0 0,0 0 1 0 0,0 0-1 0 0,12-1 1 0 0,9-2 316 0 0,1-1 1 0 0,29-7-1 0 0,-41 7-77 0 0,80-20 1785 0 0,15-2-760 0 0,-16 8-749 0 0,43-7-267 0 0,150-21 3158 0 0,-244 38-2620 0 0,1 1 0 0 0,0 2 0 0 0,-1 2 0 0 0,71 5 0 0 0,-52 3-195 0 0,53 6 720 0 0,-100-9-1146 0 0,0 1 0 0 0,0 1-1 0 0,0 0 1 0 0,27 14 0 0 0,-41-18-225 0 0,1 1 1 0 0,-1-1-1 0 0,1 0 0 0 0,-1 0 1 0 0,1 0-1 0 0,-1-1 0 0 0,1 1 0 0 0,0-1 1 0 0,-1 0-1 0 0,1 0 0 0 0,0 0 1 0 0,-1 0-1 0 0,1-1 0 0 0,0 1 0 0 0,-1-1 1 0 0,5-1-1 0 0,23-13-2955 0 0,-2-5-4287 0 0,-12 5 954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3.5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352 0 6335 0 0,'0'0'486'0'0,"0"2"-318"0"0,-7 19 1396 0 0,2-1-1 0 0,-3 22 1 0 0,4-23 227 0 0,0 0 0 0 0,-1 0 0 0 0,-9 25 1 0 0,-41 66 3262 0 0,11-24-2362 0 0,-41 73 295 0 0,-22 49-1474 0 0,105-203-1546 0 0,0-1-61 0 0,0 0-1 0 0,1 0 0 0 0,-1 0 0 0 0,1 0 1 0 0,0 0-1 0 0,0 1 0 0 0,0-1 0 0 0,0 7 1 0 0,1-10 56 0 0,0-1 1 0 0,0 0 0 0 0,0 0-1 0 0,0 1 1 0 0,0-1 0 0 0,0 0-1 0 0,1 0 1 0 0,-1 0 0 0 0,0 1-1 0 0,0-1 1 0 0,0 0 0 0 0,0 0-1 0 0,0 0 1 0 0,0 0 0 0 0,1 1-1 0 0,-1-1 1 0 0,0 0 0 0 0,0 0-1 0 0,0 0 1 0 0,0 0 0 0 0,1 0-1 0 0,-1 1 1 0 0,0-1 0 0 0,0 0-1 0 0,0 0 1 0 0,1 0 0 0 0,-1 0-1 0 0,0 0 1 0 0,0 0 0 0 0,0 0-1 0 0,1 0 1 0 0,-1 0 0 0 0,0 0-1 0 0,0 0 1 0 0,0 0 0 0 0,1 0-1 0 0,-1 0 1 0 0,0 0 0 0 0,0 0-1 0 0,1 0 1 0 0,-1 0 0 0 0,0 0-1 0 0,0 0 1 0 0,0 0 0 0 0,1 0-1 0 0,-1 0 1 0 0,0 0 0 0 0,0-1-1 0 0,0 1 1 0 0,1 0 0 0 0,-1 0 0 0 0,0 0-1 0 0,0-1 1 0 0,12-7-2262 0 0,-11 7 2198 0 0,12-11-1999 0 0,0-1 1 0 0,-1 0-1 0 0,-1-1 1 0 0,13-20-1 0 0,23-29-4119 0 0,-21 34 4954 0 0,2 1 1 0 0,0 1-1 0 0,35-24 0 0 0,-43 37 2150 0 0,0 1 0 0 0,26-12-1 0 0,-28 17 1826 0 0,0 1 0 0 0,0 1 1 0 0,24-5-1 0 0,32 1 6800 0 0,-71 10-9268 0 0,-1 0 0 0 0,0 0 0 0 0,0 1 0 0 0,1-1 0 0 0,-1 0 0 0 0,0 1 0 0 0,0 0 0 0 0,0-1 0 0 0,0 1 0 0 0,0 0 0 0 0,0 0-1 0 0,0 0 1 0 0,0 1 0 0 0,0-1 0 0 0,0 0 0 0 0,3 3 0 0 0,0 2-103 0 0,1-1-1 0 0,-1 1 0 0 0,8 10 1 0 0,-10-12-918 0 0,-1 0 0 0 0,0 1 0 0 0,1-1 0 0 0,2 9 0 0 0,-1 9-8277 0 0,-3-10 944 0 0</inkml:trace>
  <inkml:trace contextRef="#ctx0" brushRef="#br0" timeOffset="1">208 786 9559 0 0,'-25'-4'1773'0'0,"16"3"3305"0"0,10-17 580 0 0,3 11-4370 0 0,0 1-1 0 0,1 0 1 0 0,10-10-1 0 0,-10 11-702 0 0,4-5 292 0 0,1 0 1 0 0,0 1-1 0 0,21-14 1 0 0,-26 20-789 0 0,0-1 0 0 0,1 2 0 0 0,-1-1 0 0 0,1 0 0 0 0,-1 1 0 0 0,1 0 0 0 0,0 1 0 0 0,0-1 0 0 0,0 1 0 0 0,12-1 0 0 0,8 7-1210 0 0,-12-1 413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0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1167 6335 0 0,'-17'-2'616'0'0,"14"2"-331"0"0,1-1 1 0 0,-1 1-1 0 0,1 0 0 0 0,-1 0 0 0 0,0 0 0 0 0,1 0 1 0 0,-1 0-1 0 0,-4 2 1197 0 0,7-2-1183 0 0,0 0 0 0 0,0 0 0 0 0,-1 0 0 0 0,1 0 0 0 0,0 0 0 0 0,0 0 1 0 0,-1 0-1 0 0,1 0 0 0 0,0 0 0 0 0,0 0 0 0 0,-1 0 0 0 0,1 0 0 0 0,0 0 0 0 0,-1 0 1 0 0,1 0-1 0 0,0 0 0 0 0,0 0 0 0 0,-1 0 0 0 0,0-1 1496 0 0,0 1-1496 0 0,5-7 2719 0 0,12-8-1851 0 0,-16 15-893 0 0,2-2-172 0 0,10-9-75 0 0,1 1 0 0 0,0 1 1 0 0,25-15-1 0 0,-25 17-1164 0 0,0-1 0 0 0,15-11 0 0 0,46-46-8289 0 0,-66 59 8324 0 0,1-5-88 0 0,1 0-1 0 0,14-22 1 0 0,-8 10 1337 0 0,-15 23-66 0 0,0-1-1 0 0,0 1 1 0 0,0 0-1 0 0,-1 0 1 0 0,1 1-1 0 0,0-1 1 0 0,0 0-1 0 0,0 0 1 0 0,-1 0-1 0 0,1 0 1 0 0,0 1-1 0 0,0-1 1 0 0,-1 0 0 0 0,1 1-1 0 0,0-1 1 0 0,-1 1-1 0 0,1-1 1 0 0,0 1-1 0 0,-1-1 1 0 0,2 2-1 0 0,6 6 1026 0 0,-1 1 0 0 0,0 0-1 0 0,0 1 1 0 0,-1 0 0 0 0,0 0 0 0 0,4 12 0 0 0,8 11 1396 0 0,0-3-592 0 0,-1 2 0 0 0,18 46 0 0 0,-31-66-1513 0 0,-1-1-1 0 0,0 1 1 0 0,0 0 0 0 0,-1 0 0 0 0,-1 0 0 0 0,0 0-1 0 0,-1 0 1 0 0,0 0 0 0 0,-1 0 0 0 0,0 0 0 0 0,-3 12-1 0 0,-5 12 481 0 0,-2 0-1 0 0,-2-1 0 0 0,-1 0 0 0 0,-32 55 1 0 0,33-66-816 0 0,-23 29 0 0 0,31-47-57 0 0,0 0 0 0 0,0 0 0 0 0,-1 0 0 0 0,0-1 0 0 0,0 0 0 0 0,0 0-1 0 0,0 0 1 0 0,-1-1 0 0 0,-11 6 0 0 0,17-10-4 0 0,0 1 1 0 0,-1 0-1 0 0,1-1 1 0 0,0 1-1 0 0,0-1 1 0 0,-1 1-1 0 0,1-1 0 0 0,0 0 1 0 0,-1 0-1 0 0,1 1 1 0 0,-1-1-1 0 0,1 0 1 0 0,0 0-1 0 0,-1 0 0 0 0,1-1 1 0 0,-1 1-1 0 0,1 0 1 0 0,0 0-1 0 0,-1-1 1 0 0,1 1-1 0 0,0-1 0 0 0,0 1 1 0 0,-1-1-1 0 0,1 0 1 0 0,0 1-1 0 0,0-1 0 0 0,0 0 1 0 0,-1 0-1 0 0,1 0 1 0 0,0 0-1 0 0,0 0 1 0 0,1 0-1 0 0,-1 0 0 0 0,0 0 1 0 0,0 0-1 0 0,0 0 1 0 0,1 0-1 0 0,-1-1 1 0 0,0 1-1 0 0,0-2 0 0 0,-1-3-130 0 0,1-1 0 0 0,0 1 0 0 0,0-1 0 0 0,0 1 0 0 0,0-1-1 0 0,1 1 1 0 0,1-10 0 0 0,4-24-1027 0 0,5-7-54 0 0</inkml:trace>
  <inkml:trace contextRef="#ctx0" brushRef="#br0" timeOffset="1">1655 1 18799 0 0,'-1'1'1450'0'0,"-3"3"-1257"0"0,1 0 0 0 0,-1 0 0 0 0,0 0 0 0 0,-1 0 0 0 0,1-1 0 0 0,-8 5 0 0 0,-17 13 2161 0 0,-38 46 1907 0 0,-31 37-2246 0 0,76-80-1153 0 0,14-16-584 0 0,5-6-123 0 0,1 1 0 0 0,-1-1 0 0 0,1 1 0 0 0,0 0 1 0 0,0 0-1 0 0,0 0 0 0 0,-2 3 0 0 0,4-4-32 0 0,26-4-112 0 0,1 0 0 0 0,38-10 1 0 0,9 0-13 0 0,-73 11-129 0 0,0 1-1 0 0,1 0 1 0 0,-1 0-1 0 0,0 0 1 0 0,0 0-1 0 0,0 0 1 0 0,0 0-1 0 0,1 0 1 0 0,-1 0-1 0 0,0 0 1 0 0,0 0 0 0 0,0 1-1 0 0,0-1 1 0 0,0 0-1 0 0,0 1 1 0 0,0-1-1 0 0,0 1 1 0 0,0-1-1 0 0,0 1 1 0 0,2 1-1 0 0,-3-2-441 0 0,1 1 0 0 0,-1 0-1 0 0,1 0 1 0 0,-1 0-1 0 0,0 0 1 0 0,1 0 0 0 0,-1 0-1 0 0,0 0 1 0 0,0 0 0 0 0,0 0-1 0 0,0 0 1 0 0,0 0-1 0 0,0 1 1 0 0,1 4-2704 0 0,2 6-4847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4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 0 7023 0 0,'-6'38'3112'0'0,"4"-25"266"0"0,1-5-2003 0 0,-1-1 0 0 0,2 1 0 0 0,-1-1 0 0 0,1 1 1 0 0,0-1-1 0 0,0 1 0 0 0,4 14 0 0 0,-4-20-755 0 0,1 0-560 0 0,0 1 1 0 0,0-1-1 0 0,1 1 1 0 0,-1-1-1 0 0,0 0 1 0 0,1 1-1 0 0,-1-1 1 0 0,1 0-1 0 0,0 0 1 0 0,2 2-1 0 0,-2-2-244 0 0,0 0 1 0 0,0 0-1 0 0,0-1 0 0 0,1 1 0 0 0,-1-1 0 0 0,1 1 1 0 0,-1-1-1 0 0,1 0 0 0 0,3 2 0 0 0,15 1-6832 0 0,-9-2-290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52:54.7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537 1 8663 0 0,'0'0'667'0'0,"-1"1"-432"0"0,-18 21 1915 0 0,-6 18 6507 0 0,3-7-3885 0 0,17-25-4254 0 0,-25 35 1586 0 0,-32 60 0 0 0,61-101-2375 0 0,-10 6-13693 0 0,8-7 12786 0 0,-14-3-3368 0 0,15 1 4297 0 0,-1 0 0 0 0,1 0 0 0 0,0 0-1 0 0,0 0 1 0 0,0 0 0 0 0,0-1 0 0 0,0 1-1 0 0,0-1 1 0 0,0 0 0 0 0,-2-3 0 0 0,-16-21 988 0 0,19 24-733 0 0,-2-1 351 0 0,1 0 0 0 0,-1 0-1 0 0,1-1 1 0 0,0 1 0 0 0,1-1-1 0 0,-1 1 1 0 0,0-1 0 0 0,1 1-1 0 0,0-1 1 0 0,0 0 0 0 0,0 0-1 0 0,0 0 1 0 0,1 1 0 0 0,-1-1-1 0 0,1-7 1 0 0,1 10-174 0 0,-1 0-1 0 0,0 0 1 0 0,0 0 0 0 0,1 0 0 0 0,-1 0 0 0 0,1 0-1 0 0,-1 0 1 0 0,1 0 0 0 0,-1 0 0 0 0,1 0-1 0 0,0 0 1 0 0,-1 0 0 0 0,1 0 0 0 0,0 1-1 0 0,0-1 1 0 0,-1 0 0 0 0,1 0 0 0 0,0 1 0 0 0,0-1-1 0 0,0 1 1 0 0,0-1 0 0 0,0 1 0 0 0,0-1-1 0 0,0 1 1 0 0,0 0 0 0 0,0-1 0 0 0,0 1-1 0 0,0 0 1 0 0,0 0 0 0 0,1 0 0 0 0,-1 0 0 0 0,0 0-1 0 0,2 0 1 0 0,1 0 110 0 0,1 1 0 0 0,-1 0 0 0 0,0 0 0 0 0,1 0 0 0 0,-1 0 0 0 0,5 3 0 0 0,-6-3-29 0 0,0 0 0 0 0,-1 0 0 0 0,1 1 0 0 0,0-1 0 0 0,0 1 0 0 0,-1 0 0 0 0,1 0 0 0 0,2 3-1 0 0,-4-4-180 0 0,0 1 0 0 0,0 0 0 0 0,0-1 0 0 0,0 1 0 0 0,0 0-1 0 0,0 0 1 0 0,-1-1 0 0 0,1 1 0 0 0,-1 0 0 0 0,0 0-1 0 0,1 0 1 0 0,-1 0 0 0 0,0 3 0 0 0,0 3 35 0 0,-1-1 1 0 0,1 0-1 0 0,-1 1 1 0 0,-1-1 0 0 0,1 1-1 0 0,-2-1 1 0 0,-4 13-1 0 0,-27 46 280 0 0,32-61-339 0 0,-11 16 252 0 0,-1 0-1 0 0,-1-1 1 0 0,-20 21-1 0 0,-58 49 2017 0 0,64-58-1053 0 0,24-23-1109 0 0,5-9-167 0 0,0 0 1 0 0,0 1 0 0 0,1-1 0 0 0,-1 0 0 0 0,0 1 0 0 0,1-1-1 0 0,-1 0 1 0 0,0 1 0 0 0,1-1 0 0 0,-1 0 0 0 0,0 1 0 0 0,1-1 0 0 0,-1 0-1 0 0,0 0 1 0 0,1 0 0 0 0,-1 0 0 0 0,1 1 0 0 0,-1-1 0 0 0,1 0-1 0 0,-1 0 1 0 0,0 0 0 0 0,1 0 0 0 0,-1 0 0 0 0,1 0 0 0 0,10 1-28 0 0,0 0 1 0 0,-1-1 0 0 0,1 0-1 0 0,0-1 1 0 0,0 0-1 0 0,-1-1 1 0 0,16-4 0 0 0,10-1-16 0 0,121-6-160 0 0,-83 9 124 0 0,-25 4 112 0 0,-44 1 6 0 0,-1-1 0 0 0,0 1-1 0 0,0-1 1 0 0,0 2 0 0 0,0-1 0 0 0,0 0-1 0 0,0 1 1 0 0,7 3 0 0 0,-10-5-16 0 0,0 1-1 0 0,-1 0 1 0 0,1 0 0 0 0,0 0-1 0 0,0 0 1 0 0,0 0-1 0 0,-1 0 1 0 0,1 0 0 0 0,-1 0-1 0 0,1 0 1 0 0,-1 0 0 0 0,1 0-1 0 0,-1 0 1 0 0,1 0 0 0 0,-1 0-1 0 0,0 0 1 0 0,0 1-1 0 0,0-1 1 0 0,0 0 0 0 0,0 0-1 0 0,0 0 1 0 0,0 1 0 0 0,0-1-1 0 0,0 2 1 0 0,-1 0 16 0 0,1-1 0 0 0,-1 1 0 0 0,0-1 0 0 0,0 1-1 0 0,0-1 1 0 0,0 0 0 0 0,0 1 0 0 0,0-1 0 0 0,-3 4 0 0 0,-24 23 13 0 0,-1-2 0 0 0,-2 0 1 0 0,-34 23-1 0 0,30-24-32 0 0,-5 4 48 0 0,-75 43-1 0 0,98-64-561 0 0,0 0 0 0 0,-1-2 0 0 0,0 0 0 0 0,0-1 0 0 0,-1-1 0 0 0,1 0 0 0 0,-32 2 0 0 0,15-7-6703 0 0,3-5-2169 0 0</inkml:trace>
  <inkml:trace contextRef="#ctx0" brushRef="#br0" timeOffset="1">67 707 5959 0 0,'10'0'206'0'0,"-1"0"-1"0"0,0 0 1 0 0,0 1-1 0 0,1 1 1 0 0,-1-1-1 0 0,0 2 1 0 0,0-1-1 0 0,11 6 1 0 0,69 35 6871 0 0,-62-28-4044 0 0,80 49 5267 0 0,-8 10-4047 0 0,-59-42-3679 0 0,-3 2 0 0 0,0 1-1 0 0,48 63 1 0 0,-78-89-524 0 0,-1 1-1 0 0,0-1 1 0 0,-1 2-1 0 0,0-1 1 0 0,-1 0-1 0 0,0 1 1 0 0,4 16-1 0 0,-2 2-1297 0 0,2 45 0 0 0,-4-28-5680 0 0,0-17-3268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5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6967 0 0,'-1'1'19'0'0,"1"0"0"0"0,0-1 0 0 0,-1 1 0 0 0,1 0 0 0 0,-1-1 0 0 0,1 1 0 0 0,0 0-1 0 0,0 0 1 0 0,-1-1 0 0 0,1 1 0 0 0,0 0 0 0 0,0 0 0 0 0,0-1 0 0 0,0 1-1 0 0,0 0 1 0 0,0 0 0 0 0,0 0 0 0 0,0-1 0 0 0,0 1 0 0 0,0 0 0 0 0,0 0 0 0 0,1-1-1 0 0,-1 1 1 0 0,0 0 0 0 0,1 0 0 0 0,-1-1 0 0 0,0 1 0 0 0,1 0 0 0 0,0 1 0 0 0,2-1-3 0 0,-1 0 1 0 0,1 0 0 0 0,-1 0 0 0 0,1 0 0 0 0,0 0 0 0 0,0-1-1 0 0,-1 1 1 0 0,4-1 0 0 0,-1 1-12 0 0,378 80 6234 0 0,-179-16-2156 0 0,63 18-17 0 0,317 47 1967 0 0,-228-77-3872 0 0,-237-42-975 0 0,139-5-1 0 0,-196-6-1120 0 0,485-18-6 0 0,-364 7-59 0 0,267-18 0 0 0,28-18 0 0 0,-208 19 0 0 0,214-27 0 0 0,-296 32 0 0 0,21-1 0 0 0,-134 18-1597 0 0,24-1-5834 0 0,-11-2-2765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7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187 0 22463 0 0,'-186'56'1992'0'0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5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25 287 4975 0 0,'-23'27'388'0'0,"22"-27"-384"0"0,1 0-1 0 0,0 1 0 0 0,0-1 1 0 0,0 0-1 0 0,0 0 0 0 0,0 0 1 0 0,0 1-1 0 0,0-1 0 0 0,0 0 1 0 0,0 0-1 0 0,0 1 0 0 0,0-1 1 0 0,0 0-1 0 0,0 0 0 0 0,0 1 1 0 0,0-1-1 0 0,0 0 0 0 0,0 0 1 0 0,0 1-1 0 0,0-1 0 0 0,0 0 1 0 0,0 0-1 0 0,0 0 0 0 0,0 1 1 0 0,0-1-1 0 0,0 0 0 0 0,0 0 1 0 0,1 0-1 0 0,-1 1 0 0 0,0-1 1 0 0,0 0-1 0 0,0 0 0 0 0,0 0 1 0 0,1 0-1 0 0,-1 1 0 0 0,0-1 1 0 0,0 0-1 0 0,0 0 0 0 0,1 0 1 0 0,-1 0-1 0 0,0 0 0 0 0,0 0 1 0 0,1 0-1 0 0,-1 1 0 0 0,0-1 0 0 0,1 0 1 0 0,11 4 100 0 0,-11-4 2 0 0,7 2 705 0 0,-1-1 1 0 0,1 1-1 0 0,-1-2 1 0 0,12 1-1 0 0,-8-1 368 0 0,-1 1 0 0 0,12 2 1 0 0,-6-1 337 0 0,0 0 0 0 0,27-1-1 0 0,3 0 207 0 0,155 8 1447 0 0,106 8-8 0 0,160 7-752 0 0,122-46-671 0 0,-73-27-245 0 0,162-14-479 0 0,-311 41-909 0 0,-120 20-37 0 0,149 16-64 0 0,193 3-6 0 0,-168-34 1 0 0,-339 11 0 0 0,-61 5 0 0 0,-1-1 0 0 0,0-1 0 0 0,0-1 0 0 0,0 0 0 0 0,-1-2 0 0 0,1 0 0 0 0,27-14 0 0 0,-42 18 2 0 0,19-10 68 0 0,31-21 1 0 0,-48 28-298 0 0,-1 0 0 0 0,1 0 1 0 0,-1-1-1 0 0,0 1 0 0 0,-1-2 1 0 0,1 1-1 0 0,-1 0 0 0 0,7-14 1 0 0,-8 13-1650 0 0,-1 0 0 0 0,0 0 0 0 0,4-14 0 0 0,-2-21-8163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6.9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6967 0 0,'0'2'535'0'0,"0"-1"-525"0"0,0-1 0 0 0,0 1 1 0 0,0 0-1 0 0,0-1 0 0 0,0 1 0 0 0,0-1 0 0 0,0 1 0 0 0,0 0 0 0 0,1-1 1 0 0,-1 1-1 0 0,0 0 0 0 0,0-1 0 0 0,1 1 0 0 0,-1-1 0 0 0,0 1 1 0 0,1-1-1 0 0,-1 1 0 0 0,0-1 0 0 0,1 1 0 0 0,0 0 0 0 0,0 0-10 0 0,-1 0 0 0 0,1-1 0 0 0,0 1 0 0 0,-1 0-1 0 0,1 0 1 0 0,-1 0 0 0 0,1 0 0 0 0,-1 0 0 0 0,1 0 0 0 0,-1 0-1 0 0,0 0 1 0 0,1 0 0 0 0,-1 0 0 0 0,0 0 0 0 0,0 0-1 0 0,0 0 1 0 0,0 0 0 0 0,0 0 0 0 0,0 0 0 0 0,0 0 0 0 0,0 1-1 0 0,0 0-16 0 0,-21 294 3948 0 0,4 57 2495 0 0,0 30-2183 0 0,17-375-4171 0 0,-6 127 318 0 0,6-132-533 0 0,-1 1 0 0 0,1-1 0 0 0,-1 1 0 0 0,-1-1 0 0 0,-2 7 0 0 0,1-2-1129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7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4031 0 0,'9'14'46'0'0,"74"108"2995"0"0,-23-45 3599 0 0,-53-68-5118 0 0,0-1 0 0 0,1 1 1 0 0,1-1-1 0 0,15 12 0 0 0,-21-19-1287 0 0,-1 1-1 0 0,0-1 0 0 0,1 1 1 0 0,-1-1-1 0 0,1 0 0 0 0,0 0 1 0 0,-1 0-1 0 0,1 0 1 0 0,0-1-1 0 0,0 1 0 0 0,0-1 1 0 0,-1 0-1 0 0,1 1 0 0 0,0-1 1 0 0,0 0-1 0 0,0-1 0 0 0,0 1 1 0 0,0 0-1 0 0,-1-1 1 0 0,1 0-1 0 0,0 0 0 0 0,0 0 1 0 0,-1 0-1 0 0,4-2 0 0 0,0 0 59 0 0,0-1-1 0 0,0 0 1 0 0,-1 0-1 0 0,0-1 1 0 0,0 1-1 0 0,0-1 1 0 0,8-11-1 0 0,-1-1-43 0 0,12-25 0 0 0,-24 41-241 0 0,16-28 29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7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3767 0 0,'0'0'432'0'0,"0"0"-417"0"0,0 0-1 0 0,0 0 0 0 0,0 0 0 0 0,-1 0 1 0 0,1 0-1 0 0,0 0 0 0 0,0 0 0 0 0,-1 0 0 0 0,1 0 1 0 0,0 0-1 0 0,0 0 0 0 0,0 0 0 0 0,-1 1 1 0 0,1-1-1 0 0,0 0 0 0 0,0 0 0 0 0,0 0 0 0 0,0 0 1 0 0,-1 0-1 0 0,1 1 0 0 0,0-1 0 0 0,0 0 1 0 0,0 0-1 0 0,0 0 0 0 0,0 0 0 0 0,0 1 0 0 0,0-1 1 0 0,-1 0-1 0 0,1 0 0 0 0,0 0 0 0 0,0 1 1 0 0,0-1-1 0 0,0 0 0 0 0,0 0 0 0 0,0 1 0 0 0,-12 72 3681 0 0,4-50-1586 0 0,-14 32-1 0 0,12-31-1040 0 0,-8 26-1 0 0,-25 85 1334 0 0,41-128-3161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1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7199 0 0,'0'0'555'0'0,"1"3"-363"0"0,-1-2-187 0 0,0 1 1 0 0,0-1-1 0 0,0 0 0 0 0,0 1 0 0 0,0-1 0 0 0,0 0 1 0 0,0 1-1 0 0,0-1 0 0 0,0 0 0 0 0,-1 1 1 0 0,1-1-1 0 0,-1 0 0 0 0,1 0 0 0 0,-1 1 1 0 0,1-1-1 0 0,-1 0 0 0 0,1 0 0 0 0,-1 0 1 0 0,0 0-1 0 0,0 0 0 0 0,0 0 0 0 0,0 0 0 0 0,0 0 1 0 0,1 0-1 0 0,-2 0 0 0 0,0 1 0 0 0,1-2 5 0 0,0 1 0 0 0,1 0-1 0 0,-1 0 1 0 0,0 0 0 0 0,0 0-1 0 0,1 0 1 0 0,-1 0 0 0 0,1 1-1 0 0,-1-1 1 0 0,1 0 0 0 0,0 0-1 0 0,-1 0 1 0 0,1 0 0 0 0,0 1-1 0 0,0-1 1 0 0,0 0-1 0 0,-1 0 1 0 0,1 0 0 0 0,1 1-1 0 0,-1-1 1 0 0,0 0 0 0 0,0 2-1 0 0,-1 15 200 0 0,-4-8 218 0 0,4-10-374 0 0,0 1 0 0 0,1 0 0 0 0,-1 0 0 0 0,0 0 0 0 0,1 0 0 0 0,-1-1-1 0 0,1 1 1 0 0,0 0 0 0 0,-1 0 0 0 0,1 0 0 0 0,0 0 0 0 0,-1 2 0 0 0,1 9 364 0 0,0-11-387 0 0,0-1-1 0 0,1 1 1 0 0,-1 0 0 0 0,0 0-1 0 0,0 0 1 0 0,0-1-1 0 0,0 1 1 0 0,0 0-1 0 0,0 0 1 0 0,0 0-1 0 0,0-1 1 0 0,-1 1 0 0 0,1 0-1 0 0,0 0 1 0 0,0-1-1 0 0,-1 1 1 0 0,1 0-1 0 0,0 0 1 0 0,-1-1 0 0 0,1 1-1 0 0,-1 0 1 0 0,1-1-1 0 0,-1 1 1 0 0,1-1-1 0 0,-1 1 1 0 0,1 0-1 0 0,-1-1 1 0 0,0 1 0 0 0,1-1-1 0 0,-1 0 1 0 0,0 1-1 0 0,1-1 1 0 0,-3 1-1 0 0,3-1-28 0 0,0 0 0 0 0,-1 1 1 0 0,1-1-1 0 0,-1 0 0 0 0,1 0 0 0 0,0 0 0 0 0,-1 1 0 0 0,1-1 0 0 0,0 0 0 0 0,-1 1 0 0 0,1-1 0 0 0,0 0 0 0 0,0 1 0 0 0,-1-1 0 0 0,1 0 0 0 0,0 1 0 0 0,0-1 1 0 0,0 1-1 0 0,-1-1 0 0 0,1 0 0 0 0,0 1 0 0 0,0-1 0 0 0,0 1 0 0 0,0-1 0 0 0,0 1 0 0 0,0-1 0 0 0,0 0 0 0 0,0 1 0 0 0,0-1 0 0 0,0 1 0 0 0,0-1 0 0 0,0 1 1 0 0,0-1-1 0 0,1 1 0 0 0,-1-1 2 0 0,0 1 0 0 0,0-1 0 0 0,0 0 0 0 0,0 0 0 0 0,0 1 0 0 0,0-1 0 0 0,0 0 0 0 0,0 0 0 0 0,0 1 0 0 0,0-1 1 0 0,0 0-1 0 0,0 1 0 0 0,0-1 0 0 0,0 0 0 0 0,0 0 0 0 0,0 1 0 0 0,0-1 0 0 0,0 0 0 0 0,0 0 0 0 0,0 1 0 0 0,0-1 0 0 0,0 0 1 0 0,0 0-1 0 0,-1 1 0 0 0,1-1 0 0 0,0 0 0 0 0,0 0 0 0 0,0 1 0 0 0,0-1 0 0 0,-1 0 0 0 0,1 0 0 0 0,0 0 0 0 0,0 0 0 0 0,-1 1 0 0 0,1-1 1 0 0,0 0-1 0 0,0 0 0 0 0,-1 0 0 0 0,1 0 0 0 0,0 0 0 0 0,0 0 0 0 0,-1 0 0 0 0,1 0 0 0 0,0 0 0 0 0,0 1 0 0 0,-1-1 0 0 0,1 0 1 0 0,0 0-1 0 0,0 0 0 0 0,-1-1 0 0 0,1 1 0 0 0,0 0 0 0 0,-1 0 0 0 0,1 0 0 0 0,0 0 0 0 0,0 0 0 0 0,-1 0 0 0 0,1 0 2 0 0,0 0 0 0 0,0 0-1 0 0,0 0 1 0 0,0 0 0 0 0,-1 0 0 0 0,1 0-1 0 0,0 0 1 0 0,0 0 0 0 0,0 0-1 0 0,0 0 1 0 0,0 0 0 0 0,0 0 0 0 0,-1 0-1 0 0,1 0 1 0 0,0 0 0 0 0,0 0 0 0 0,0 0-1 0 0,0 0 1 0 0,0 0 0 0 0,0 0-1 0 0,0 0 1 0 0,0 0 0 0 0,-1 0 0 0 0,1 0-1 0 0,0 0 1 0 0,0 0 0 0 0,0 1-1 0 0,0-1 1 0 0,0 0 0 0 0,0 0 0 0 0,0 0-1 0 0,0 0 1 0 0,0 0 0 0 0,0 0-1 0 0,0 0 1 0 0,0 0 0 0 0,0 1 0 0 0,-1-1-1 0 0,1 0 1 0 0,0 0 0 0 0,0 0-1 0 0,0 0 1 0 0,0 0 0 0 0,0 0 0 0 0,0 1-1 0 0,0-1 1 0 0,0 0 0 0 0,0 0-1 0 0,0 0 1 0 0,1 0 0 0 0,-1 0 0 0 0,0 0-1 0 0,0 0 1 0 0,0 1 0 0 0,0-1-1 0 0,0 0 1 0 0,0 0 0 0 0,0 0 0 0 0,0 0-1 0 0,0 0 1 0 0,0 0 0 0 0,0 0-1 0 0,0 0 1 0 0,0 0 0 0 0,1 1 0 0 0,-3-2 86 0 0,-1-3-94 0 0,2 4 3 0 0,1 0-1 0 0,0 0 0 0 0,0 0 1 0 0,0-1-1 0 0,0 1 0 0 0,-1 0 1 0 0,1 0-1 0 0,0 0 0 0 0,0 0 1 0 0,0 0-1 0 0,0 0 0 0 0,-1 0 1 0 0,1 0-1 0 0,0-1 0 0 0,0 1 1 0 0,0 0-1 0 0,0 0 0 0 0,0 0 1 0 0,0 0-1 0 0,0-1 0 0 0,0 1 1 0 0,-1 0-1 0 0,1 0 0 0 0,0 0 1 0 0,0 0-1 0 0,0-1 0 0 0,0 1 1 0 0,0 0-1 0 0,0 0 0 0 0,0 0 1 0 0,0 0-1 0 0,0-1 0 0 0,0 1 1 0 0,0 0-1 0 0,0 0 0 0 0,0 0 1 0 0,0-1-1 0 0,0 1 0 0 0,0 0 1 0 0,1 0-1 0 0,-1 0 0 0 0,0 0 1 0 0,0-1-1 0 0,0 1 0 0 0,0 0 1 0 0,0 0-1 0 0,0 0 0 0 0,0 0 1 0 0,0 0-1 0 0,1-1 0 0 0,-1 1 1 0 0,0 0-1 0 0,0 0 0 0 0,0 0 1 0 0,0 0-1 0 0,1 0 0 0 0,-1 0 1 0 0,0 0-1 0 0,1-1-4 0 0,-1 1 1 0 0,1 0-1 0 0,-1-1 0 0 0,1 1 1 0 0,-1 0-1 0 0,0-1 0 0 0,1 1 1 0 0,-1-1-1 0 0,0 1 0 0 0,1 0 1 0 0,-1-1-1 0 0,0 1 0 0 0,1-1 1 0 0,-1 1-1 0 0,0-1 0 0 0,1 0 1 0 0,0-11-233 0 0,-1 11 180 0 0,0-1 0 0 0,0 1 0 0 0,0-1 0 0 0,0 0 0 0 0,1 1 0 0 0,-1-1 0 0 0,0 1 0 0 0,1 0 0 0 0,-1-1 0 0 0,1 1 0 0 0,0-1 0 0 0,1-1 0 0 0,-2 2 31 0 0,1 0 0 0 0,-1 0-1 0 0,0 0 1 0 0,1 0 0 0 0,-1 0-1 0 0,0 0 1 0 0,0 0-1 0 0,1-1 1 0 0,-1 1 0 0 0,0 0-1 0 0,0 0 1 0 0,0 0 0 0 0,0 0-1 0 0,-1 0 1 0 0,1 0-1 0 0,0 0 1 0 0,0 0 0 0 0,-1-2-1 0 0,0-3-53 0 0,0 6 74 0 0,1 0 0 0 0,0-1 0 0 0,0 1 0 0 0,0 0 0 0 0,0-1 0 0 0,0 1 0 0 0,0 0 0 0 0,0-1 0 0 0,0 1 0 0 0,0 0 0 0 0,0-1 0 0 0,0 1 0 0 0,0 0 0 0 0,0-1 0 0 0,0 1 0 0 0,0 0 0 0 0,0-1 0 0 0,0 1-1 0 0,0 0 1 0 0,0-1 0 0 0,0 1 0 0 0,1 0 0 0 0,-1-1 0 0 0,0 1 0 0 0,0 0 0 0 0,0-1 0 0 0,1 1 0 0 0,-1 0 0 0 0,0 0 0 0 0,0 0 0 0 0,1-1 0 0 0,-1 1 0 0 0,0 0 0 0 0,1 0 0 0 0,-1 0 0 0 0,0-1 0 0 0,0 1 0 0 0,1 0 0 0 0,-1 0 0 0 0,0 0 0 0 0,1 0 0 0 0,-1 0 0 0 0,0 0 0 0 0,1 0 0 0 0,-1 0 0 0 0,0 0 0 0 0,1 0 0 0 0,-1 0 0 0 0,1 0 0 0 0,-1 0 0 0 0,0 0 0 0 0,1 0 0 0 0,-1 0 0 0 0,0 0 0 0 0,1 0-1 0 0,-1 0 1 0 0,0 0 0 0 0,1 1 0 0 0,-1-1-3 0 0,1 0 0 0 0,0 0 0 0 0,-1 0 0 0 0,1 1 0 0 0,-1-1 0 0 0,1 0 0 0 0,-1 0 0 0 0,1 0 0 0 0,0 0 0 0 0,-1 0 0 0 0,1 0 0 0 0,-1-1 0 0 0,1 1 0 0 0,-1 0 0 0 0,1 0 0 0 0,0 0 0 0 0,-1 0-1 0 0,1-1 1 0 0,-1 1 0 0 0,1 0 0 0 0,-1-1 0 0 0,1 1 0 0 0,-1 0 0 0 0,0-1 0 0 0,1 1 0 0 0,0-1 0 0 0,1-6-21 0 0,-2 6 34 0 0,0 0-1 0 0,0 1 0 0 0,0-1 1 0 0,0 0-1 0 0,0 0 0 0 0,1 1 0 0 0,-1-1 1 0 0,0 0-1 0 0,0 1 0 0 0,1-1 0 0 0,-1 0 1 0 0,0 1-1 0 0,1-1 0 0 0,-1 1 0 0 0,1-1 1 0 0,-1 1-1 0 0,1-1 0 0 0,-1 1 0 0 0,1-1 1 0 0,-1 1-1 0 0,1-1 0 0 0,-1 1 1 0 0,1-1-1 0 0,1 0 0 0 0,16-1 77 0 0,-15 2-42 0 0,-1 0 1 0 0,1-1 0 0 0,-1 1 0 0 0,1 0-1 0 0,-1-1 1 0 0,1 0 0 0 0,-1 1-1 0 0,0-1 1 0 0,1 0 0 0 0,2-2-1 0 0,-3 2 19 0 0,1 0-1 0 0,-1 0 1 0 0,0 1-1 0 0,1-1 1 0 0,-1 1-1 0 0,1-1 1 0 0,-1 1-1 0 0,1 0 1 0 0,-1 0-1 0 0,1 0 1 0 0,-1 0-1 0 0,1 0 1 0 0,3 2-1 0 0,16-1 331 0 0,-9-4-119 0 0,-11 3-204 0 0,0-1 0 0 0,0 1-1 0 0,0-1 1 0 0,1 1-1 0 0,-1 0 1 0 0,0 0 0 0 0,0 0-1 0 0,0 0 1 0 0,0 0-1 0 0,1 1 1 0 0,-1-1 0 0 0,0 1-1 0 0,0-1 1 0 0,3 2-1 0 0,5 1 174 0 0,-9-3-147 0 0,1 0 0 0 0,-1 0 0 0 0,0 0 0 0 0,0 0 0 0 0,0 1 0 0 0,0-1 0 0 0,0 0 1 0 0,0 1-1 0 0,0-1 0 0 0,0 1 0 0 0,0-1 0 0 0,0 1 0 0 0,0 0 0 0 0,0-1 1 0 0,0 1-1 0 0,0 0 0 0 0,0 0 0 0 0,16 23 1414 0 0,-16-18-589 0 0,-2-2-650 0 0,1 4 5 0 0,0-6-194 0 0,1 0 1 0 0,-1 1-1 0 0,0-1 0 0 0,0 0 1 0 0,-1 1-1 0 0,1-1 1 0 0,0 0-1 0 0,-1 1 0 0 0,1-1 1 0 0,-1 0-1 0 0,0 0 0 0 0,0 0 1 0 0,0 0-1 0 0,0 0 1 0 0,-2 3-1 0 0,-13 22 482 0 0,14-22-478 0 0,-1 0 1 0 0,0-1-1 0 0,1 1 0 0 0,-2-1 1 0 0,-5 7-1 0 0,-17 11 138 0 0,19-17-156 0 0,0 1 1 0 0,1-1 0 0 0,-11 13 0 0 0,8-9 8 0 0,0 1 0 0 0,-11 8 0 0 0,10-10 7 0 0,1 1 1 0 0,-11 13-1 0 0,17-19-63 0 0,0 0 0 0 0,0 0 0 0 0,0 0 0 0 0,0-1-1 0 0,-1 1 1 0 0,-6 3 0 0 0,-8 6-15 0 0,12-6-5 0 0,6-5 2 0 0,-1-1-1 0 0,1 0 1 0 0,0 1-1 0 0,0-1 1 0 0,0 0-1 0 0,-1 0 1 0 0,1 1-1 0 0,0-1 1 0 0,0 0-1 0 0,-1 0 1 0 0,1 0-1 0 0,0 1 1 0 0,-1-1-1 0 0,1 0 0 0 0,0 0 1 0 0,-1 0-1 0 0,1 0 1 0 0,0 0-1 0 0,-1 1 1 0 0,1-1-1 0 0,0 0 1 0 0,-1 0-1 0 0,1 0 1 0 0,0 0-1 0 0,-1 0 1 0 0,1 0-1 0 0,0 0 1 0 0,-1 0-1 0 0,1-1 1 0 0,0 2 1 0 0,0-1 0 0 0,-1 0 0 0 0,1 0 0 0 0,0 0 0 0 0,0 0 0 0 0,0 0 0 0 0,0 0 0 0 0,0 0 0 0 0,0 0 0 0 0,0 0 0 0 0,0 0 0 0 0,0 0 0 0 0,-1 0 0 0 0,1 0 0 0 0,0 0 0 0 0,0 0 0 0 0,0 0 0 0 0,0 0 0 0 0,0 0 0 0 0,0 0 0 0 0,0 0 0 0 0,0 0 0 0 0,0 0 1 0 0,0 0-1 0 0,-1 0 0 0 0,1-1 0 0 0,0 1 0 0 0,0 0 0 0 0,0 0 0 0 0,0 0 0 0 0,0 0 0 0 0,0 0 0 0 0,0 0 0 0 0,0 0 0 0 0,0 0 0 0 0,0 0 0 0 0,0 0 0 0 0,0 0 0 0 0,0 0 0 0 0,0-1 0 0 0,0 1 0 0 0,0 0 0 0 0,0 0 0 0 0,-1 0 0 0 0,1 0 0 0 0,0 0 0 0 0,0 0 0 0 0,0 0 1 0 0,0 0-1 0 0,0 0 0 0 0,0 0 0 0 0,0-1 0 0 0,0 1 0 0 0,1 0 0 0 0,-1 0 0 0 0,0 0 0 0 0,0 0 0 0 0,0 0 0 0 0,0 0 0 0 0,0 0 0 0 0,0 0 0 0 0,0 0 0 0 0,0-1 0 0 0,0 1 0 0 0,0 0 0 0 0,0 0 0 0 0,0 0 0 0 0,0 0 0 0 0,0 0 0 0 0,8-5-78 0 0,-4 1-52 0 0,-4 0-88 0 0,0 3 205 0 0,0 1-1 0 0,0-1 1 0 0,0 1-1 0 0,0 0 1 0 0,0-1-1 0 0,0 1 1 0 0,0-1-1 0 0,0 1 1 0 0,0-1-1 0 0,0 1 1 0 0,0 0-1 0 0,1-1 1 0 0,-1 1-1 0 0,0-1 1 0 0,0 1-1 0 0,0 0 1 0 0,0-1-1 0 0,1 1 1 0 0,-1-1-1 0 0,0 1 1 0 0,0 0-1 0 0,1-1 1 0 0,-1 1-1 0 0,0 0 1 0 0,1 0-1 0 0,-1-1 1 0 0,12-7-280 0 0,-10 8 228 0 0,1-1 0 0 0,-1-1 1 0 0,-1 1-1 0 0,1 0 0 0 0,0 0 1 0 0,0-1-1 0 0,0 1 1 0 0,-1-1-1 0 0,3-2 0 0 0,-3 2 37 0 0,1 1-1 0 0,-1 0 1 0 0,1 0-1 0 0,0 0 1 0 0,-1-1-1 0 0,1 2 1 0 0,0-1 0 0 0,-1 0-1 0 0,1 0 1 0 0,0 0-1 0 0,0 1 1 0 0,0-1-1 0 0,0 1 1 0 0,-1 0-1 0 0,1-1 1 0 0,0 1-1 0 0,0 0 1 0 0,4 0 0 0 0,0 3-70 0 0,-4-3 100 0 0,-1 1 0 0 0,1-1 0 0 0,-1 1 0 0 0,0 0 0 0 0,1-1 0 0 0,-1 1 0 0 0,0 0 0 0 0,0 0 0 0 0,1 0 0 0 0,-1-1 0 0 0,0 1 0 0 0,0 1 0 0 0,0-1 0 0 0,0 0 0 0 0,0 0 0 0 0,0 0 0 0 0,-1 0 0 0 0,1 1 0 0 0,0-1 0 0 0,-1 0 0 0 0,1 1 0 0 0,0-1 1 0 0,-1 1-1 0 0,0-1 0 0 0,1 0 0 0 0,-1 1 0 0 0,0-1 0 0 0,0 1 0 0 0,0-1 0 0 0,0 1 0 0 0,0-1 0 0 0,0 3 0 0 0,0 0 16 0 0,0-1-1 0 0,0 0 1 0 0,0 1 0 0 0,0-1 0 0 0,1 1-1 0 0,0 3 1 0 0,0-5-4 0 0,0 1 1 0 0,-1-1-1 0 0,1 1 1 0 0,-1-1-1 0 0,0 1 0 0 0,0-1 1 0 0,0 1-1 0 0,0-1 0 0 0,0 1 1 0 0,0-1-1 0 0,-2 5 1 0 0,-8 12 113 0 0,7-15-92 0 0,1 0-1 0 0,0 0 1 0 0,0 0 0 0 0,-2 6-1 0 0,0 12 80 0 0,4-17-76 0 0,-1 0 1 0 0,0 0-1 0 0,0 0 0 0 0,-1 0 0 0 0,1-1 0 0 0,-3 6 1 0 0,-11 11 321 0 0,11-17-257 0 0,1 0 0 0 0,1 0 0 0 0,-1 0 0 0 0,0 0 0 0 0,-2 8 1 0 0,-3 15 349 0 0,7-19-278 0 0,-1-1-1 0 0,0 0 1 0 0,-4 9-1 0 0,-4 3 308 0 0,7-15-326 0 0,0 1 0 0 0,1 0 0 0 0,0-1 0 0 0,0 1 0 0 0,0 0 0 0 0,-2 8-1 0 0,-2 67 1493 0 0,3-65-1370 0 0,1-8-87 0 0,1 0 0 0 0,0 1 0 0 0,0-1 0 0 0,0 1-1 0 0,1-1 1 0 0,0 1 0 0 0,0-1 0 0 0,1 1 0 0 0,2 8 0 0 0,3 14 468 0 0,-5-23-515 0 0,0 0 1 0 0,1 0 0 0 0,-1 0-1 0 0,2-1 1 0 0,-1 1-1 0 0,6 11 1 0 0,2 2 292 0 0,-6-19-303 0 0,-1 0-99 0 0,-1-1-22 0 0,0 0-1 0 0,0 0 1 0 0,-1 0 0 0 0,1 0-1 0 0,0 0 1 0 0,0 0 0 0 0,-1 0 0 0 0,1-1-1 0 0,0 1 1 0 0,0-1 0 0 0,-1 1-1 0 0,1-1 1 0 0,-1 0 0 0 0,1 1-1 0 0,0-1 1 0 0,-1 0 0 0 0,1 0-1 0 0,1-2 1 0 0,2-2 0 0 0,1 0 1 0 0,0 0-1 0 0,12-7 0 0 0,-11 7-8 0 0,1 0 0 0 0,-1-1-1 0 0,11-10 1 0 0,13-14-4 0 0,-23 23-10 0 0,-1 0 0 0 0,0 0 0 0 0,0-1 0 0 0,-1 0 0 0 0,1 0 0 0 0,-2 0 0 0 0,6-10 0 0 0,18-32-163 0 0,-20 38-243 0 0,-1-2 0 0 0,9-19 0 0 0,-2 6-1317 0 0,-13 24 1338 0 0,0 0 0 0 0,0 0 0 0 0,0 0 0 0 0,0-1 0 0 0,-1 1 0 0 0,1 0 0 0 0,-1-1 0 0 0,2-6 0 0 0,-1-4-2993 0 0,-3 13 3165 0 0,1 1 1 0 0,0-1-1 0 0,-1 0 1 0 0,1 1-1 0 0,0-1 0 0 0,-1 0 1 0 0,1 1-1 0 0,-1-1 1 0 0,1 1-1 0 0,-1-1 1 0 0,0 1-1 0 0,1 0 0 0 0,-1-1 1 0 0,0 0-1 0 0,0 1 112 0 0,0 0 0 0 0,1-1 0 0 0,-1 1 0 0 0,0 0 0 0 0,0 0 0 0 0,1 0 0 0 0,-1 0 0 0 0,0 0 0 0 0,0 0 0 0 0,1 0 0 0 0,-1 0 0 0 0,0 0 0 0 0,0 0 0 0 0,1 0 0 0 0,-1 0 0 0 0,0 0 0 0 0,1 1 0 0 0,-1-1 0 0 0,0 0 0 0 0,1 1 0 0 0,-1-1 0 0 0,0 0-1 0 0,1 1 1 0 0,-1-1 0 0 0,0 1 0 0 0,0 0 0 0 0,-13 5-1541 0 0,5-5 1281 0 0,6 0 308 0 0,0-1-1 0 0,0 0 0 0 0,1 1 0 0 0,-1 0 1 0 0,0 0-1 0 0,0 0 0 0 0,0 0 0 0 0,0 0 1 0 0,1 0-1 0 0,-1 1 0 0 0,1-1 0 0 0,-1 1 1 0 0,1 0-1 0 0,-3 2 0 0 0,1-1 34 0 0,-1 0 0 0 0,1-1 0 0 0,0 1 0 0 0,-1-1 0 0 0,-9 4-1 0 0,9-5 70 0 0,1 1 0 0 0,0 0-1 0 0,0 0 1 0 0,0 0-1 0 0,0 0 1 0 0,0 1-1 0 0,-5 3 1 0 0,-29 43 541 0 0,23-36-260 0 0,12-11-198 0 0,0 0 1 0 0,0 1-1 0 0,0 0 0 0 0,1-1 1 0 0,-1 1-1 0 0,1 0 1 0 0,-1 0-1 0 0,1 0 0 0 0,0 1 1 0 0,0-1-1 0 0,1 0 1 0 0,-1 1-1 0 0,-1 5 0 0 0,-4 14 788 0 0,4-17-452 0 0,1 1 1 0 0,0 0 0 0 0,0 0-1 0 0,1 0 1 0 0,0 0 0 0 0,0 0-1 0 0,1 0 1 0 0,-1 0 0 0 0,2 0-1 0 0,0 9 1 0 0,-1-15-386 0 0,0 0-1 0 0,0-1 1 0 0,0 1-1 0 0,0-1 1 0 0,0 1 0 0 0,1-1-1 0 0,-1 1 1 0 0,0-1 0 0 0,0 1-1 0 0,0-1 1 0 0,1 1 0 0 0,-1-1-1 0 0,0 1 1 0 0,1-1-1 0 0,-1 1 1 0 0,0-1 0 0 0,1 1-1 0 0,-1-1 1 0 0,0 0 0 0 0,1 1-1 0 0,-1-1 1 0 0,1 0 0 0 0,-1 1-1 0 0,1-1 1 0 0,-1 0-1 0 0,1 0 1 0 0,-1 1 0 0 0,1-1-1 0 0,-1 0 1 0 0,1 0 0 0 0,-1 0-1 0 0,1 0 1 0 0,0 0 0 0 0,-1 0-1 0 0,2 0 1 0 0,0 0 61 0 0,0-1 0 0 0,0 0 0 0 0,1 0 0 0 0,-1 0 0 0 0,0 0 0 0 0,0-1 0 0 0,2-1 0 0 0,4-3-192 0 0,2-1 174 0 0,0 0-1 0 0,-1-1 1 0 0,13-15 0 0 0,13-11 29 0 0,-16 17-294 0 0,28-34 0 0 0,-10 10-258 0 0,23-27-783 0 0,-11 11-1280 0 0,-22 26-2029 0 0,1-5-1229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31 3679 0 0,'19'-2'2195'0'0,"-14"1"-1092"0"0,-3 1-848 0 0,1-1 1 0 0,-1 1 0 0 0,0 0 0 0 0,0-1-1 0 0,0 1 1 0 0,0-1 0 0 0,1 0 0 0 0,-1 0-1 0 0,0 1 1 0 0,0-1 0 0 0,0-1 0 0 0,-1 1-1 0 0,1 0 1 0 0,0 0 0 0 0,0-1 0 0 0,-1 1-1 0 0,1-1 1 0 0,0 0 0 0 0,-1 1 0 0 0,2-3-1 0 0,-3 4-223 0 0,0-1-1 0 0,0 1 0 0 0,0 0 0 0 0,1 0 1 0 0,-1-1-1 0 0,0 1 0 0 0,0 0 0 0 0,1-1 0 0 0,-1 1 1 0 0,0 0-1 0 0,0 0 0 0 0,1 0 0 0 0,-1-1 1 0 0,0 1-1 0 0,1 0 0 0 0,-1 0 0 0 0,0 0 1 0 0,1 0-1 0 0,-1 0 0 0 0,0-1 0 0 0,1 1 1 0 0,-1 0-1 0 0,0 0 0 0 0,1 0 0 0 0,-1 0 1 0 0,0 0-1 0 0,1 0 0 0 0,-1 0 0 0 0,0 0 0 0 0,1 0 1 0 0,-1 1-1 0 0,14 4 1669 0 0,0 0-141 0 0,-12-5-1434 0 0,-1 0-70 0 0,-1 0 0 0 0,1 0 1 0 0,0 0-1 0 0,-1 0 0 0 0,1 0 1 0 0,0 0-1 0 0,0 0 0 0 0,-1 0 1 0 0,1 0-1 0 0,0 0 0 0 0,-1 0 1 0 0,1 1-1 0 0,0-1 0 0 0,-1 0 1 0 0,1 0-1 0 0,-1 1 0 0 0,1-1 1 0 0,0 1-1 0 0,-1-1 0 0 0,1 0 1 0 0,-1 1-1 0 0,1-1 0 0 0,-1 1 1 0 0,1-1-1 0 0,-1 1 0 0 0,1-1 1 0 0,-1 1-1 0 0,1 1 0 0 0,5 6 419 0 0,-1 1-1 0 0,0 0 1 0 0,0 1 0 0 0,-1-1-1 0 0,0 1 1 0 0,-1 0-1 0 0,0 0 1 0 0,3 20 0 0 0,-1 5 377 0 0,-1 44 0 0 0,-4-72-708 0 0,1 51 450 0 0,-3 0-1 0 0,-2 0 1 0 0,-3 0-1 0 0,-2-1 1 0 0,-3 0 0 0 0,-24 68-1 0 0,25-88-470 0 0,7-22-79 0 0,-1 0 0 0 0,0 0 0 0 0,-1-1 0 0 0,0 1 0 0 0,-1-2 0 0 0,-15 23 0 0 0,21-34-49 0 0,0-1 0 0 0,0 0 0 0 0,1 0 1 0 0,-1 0-1 0 0,0 0 0 0 0,0 0 0 0 0,0 0 1 0 0,0 0-1 0 0,-1 0 0 0 0,1-1 0 0 0,0 1 0 0 0,0 0 1 0 0,0-1-1 0 0,-1 1 0 0 0,1 0 0 0 0,0-1 1 0 0,-1 0-1 0 0,1 1 0 0 0,0-1 0 0 0,-1 0 0 0 0,1 0 1 0 0,-1 1-1 0 0,1-1 0 0 0,0 0 0 0 0,-3-1 1 0 0,2 0-206 0 0,0 0 1 0 0,0 0 0 0 0,0 0-1 0 0,1 0 1 0 0,-1 0 0 0 0,0-1-1 0 0,1 1 1 0 0,-1-1 0 0 0,1 1 0 0 0,0-1-1 0 0,-1 1 1 0 0,1-1 0 0 0,0 0-1 0 0,0 0 1 0 0,0 1 0 0 0,-1-5-1 0 0,-6-16-6136 0 0,2-5-1827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1 434 8375 0 0,'7'4'744'0'0,"0"-1"-592"0"0,2 3-152 0 0,-3-1 864 0 0,0-4 136 0 0,5-4 32 0 0,2 0 8 0 0,-2-2-656 0 0,1 1-136 0 0,-1-6-24 0 0,3-1-3944 0 0,1 0-792 0 0</inkml:trace>
  <inkml:trace contextRef="#ctx0" brushRef="#br0" timeOffset="1">184 0 6127 0 0,'0'0'472'0'0,"2"3"-306"0"0,72 103 2246 0 0,-62-85-1363 0 0,-1 0 1 0 0,-1 0 0 0 0,13 36-1 0 0,-8 1 656 0 0,-3 1 0 0 0,-2 0 0 0 0,-3 0 0 0 0,0 84 1 0 0,-9 62 732 0 0,2-71-2814 0 0,4-159-8065 0 0,-2 5 1734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8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4175 0 0,'18'-2'368'0'0,"-1"9"3928"0"0,-9 14 4304 0 0,-2-13-6168 0 0,-4 0-1568 0 0,-1-3 192 0 0,9-7-576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9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17 260 3823 0 0,'-16'-6'6785'0'0,"22"0"-5134"0"0,3 0-128 0 0,0 1 0 0 0,1 0-1 0 0,10-4 1 0 0,62-16 3430 0 0,-39 12-2844 0 0,141-37 2675 0 0,-46 13-2213 0 0,-125 33-2571 0 0,1-2 0 0 0,-1 0 0 0 0,0-1 0 0 0,0 0 0 0 0,12-9 0 0 0,-22 14 0 0 0,9-9 0 0 0,-12 11-45 0 0,1-1 0 0 0,-1 0 0 0 0,0 1 0 0 0,1-1 0 0 0,-1 0 0 0 0,0 1 0 0 0,1-1 0 0 0,-1 0 0 0 0,0 0 0 0 0,0 1 0 0 0,1-1 0 0 0,-1 0 1 0 0,0 0-1 0 0,0 0 0 0 0,0 1 0 0 0,0-1 0 0 0,0 0 0 0 0,0 0 0 0 0,0 0 0 0 0,0 1 0 0 0,-1-1 0 0 0,1 0 0 0 0,0 0 0 0 0,0 1 0 0 0,-1-1 0 0 0,1 0 0 0 0,0 0 0 0 0,-1 1 0 0 0,1-1 0 0 0,-1 0 0 0 0,1 1 0 0 0,-1-1 0 0 0,1 1 0 0 0,-1-1 0 0 0,0 0 0 0 0,-14-12-4224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29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0 3247 0 0,'1'2'1367'0'0,"15"26"3534"0"0,-15-26-4488 0 0,0 0-1 0 0,-1 0 0 0 0,1 0 0 0 0,-1 0 0 0 0,0 0 0 0 0,1 0 1 0 0,-1 0-1 0 0,0 3 0 0 0,0-4-52 0 0,0 9 390 0 0,-1 0 1 0 0,0 0-1 0 0,0 0 1 0 0,-1 0-1 0 0,0-1 0 0 0,0 1 1 0 0,-1-1-1 0 0,-9 18 1 0 0,-4 6 292 0 0,-22 32 0 0 0,31-54-782 0 0,-68 121 1258 0 0,-25 39-414 0 0,29-73-880 0 0,71-98-244 0 0,0 0 0 0 0,0-1 0 0 0,0 1 0 0 0,0 0-1 0 0,0 0 1 0 0,0 0 0 0 0,0 0 0 0 0,0 0 0 0 0,0 0 0 0 0,0-1-1 0 0,0 1 1 0 0,0 0 0 0 0,-1 0 0 0 0,1 0 0 0 0,0 0 0 0 0,0 0 0 0 0,0 0-1 0 0,0 0 1 0 0,0 0 0 0 0,0-1 0 0 0,0 1 0 0 0,0 0 0 0 0,-1 0-1 0 0,1 0 1 0 0,0 0 0 0 0,0 0 0 0 0,0 0 0 0 0,0 0 0 0 0,0 0 0 0 0,0 0-1 0 0,-1 0 1 0 0,1 0 0 0 0,0 0 0 0 0,0 0 0 0 0,0 0 0 0 0,0 0-1 0 0,0 0 1 0 0,0 0 0 0 0,-1 0 0 0 0,1 0 0 0 0,0 0 0 0 0,0 0 0 0 0,0 0-1 0 0,0 0 1 0 0,0 0 0 0 0,0 0 0 0 0,-1 0 0 0 0,1 0 0 0 0,0 0 0 0 0,0 0-1 0 0,0 1 1 0 0,0-1 0 0 0,0 0 0 0 0,0 0 0 0 0,1-11-1273 0 0,2 4 783 0 0,1 0 1 0 0,-1 0 0 0 0,1 1-1 0 0,0 0 1 0 0,1 0 0 0 0,-1 0-1 0 0,1 0 1 0 0,0 1 0 0 0,1 0-1 0 0,-1 0 1 0 0,1 0-1 0 0,0 1 1 0 0,0-1 0 0 0,1 2-1 0 0,-1-1 1 0 0,1 1 0 0 0,13-5-1 0 0,-17 7 573 0 0,0 1 0 0 0,0 0 0 0 0,0-1 0 0 0,0 1 0 0 0,0 1 0 0 0,-1-1 0 0 0,1 0 0 0 0,0 1 0 0 0,0-1 0 0 0,0 1 0 0 0,0 0 0 0 0,-1 0 0 0 0,1 0 0 0 0,0 1 0 0 0,-1-1 0 0 0,1 0 0 0 0,-1 1 0 0 0,1 0 0 0 0,-1-1 0 0 0,0 1 0 0 0,0 0 0 0 0,0 0 0 0 0,0 1 0 0 0,3 2 0 0 0,2 4 290 0 0,-1 0-1 0 0,0 1 1 0 0,0 0-1 0 0,0 0 1 0 0,3 11 0 0 0,-5-7 249 0 0,0 0 1 0 0,-1 0 0 0 0,-1 1 0 0 0,0-1 0 0 0,-1 1-1 0 0,-1 20 1 0 0,0-30-541 0 0,0 18 480 0 0,3 24-1 0 0,6-94-9267 0 0,-5 31 4768 0 0,3-26 1 0 0,-6 31 3783 0 0,1 0 1 0 0,1 0-1 0 0,-1 0 0 0 0,2 1 1 0 0,0-1-1 0 0,7-13 0 0 0,1 0 1239 0 0,24-33-1 0 0,-21 37 2147 0 0,26-25 0 0 0,-14 16 256 0 0,26-35 1651 0 0,-25 40-2855 0 0,-26 23-2149 0 0,0 1-13 0 0,14-15-98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0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 6191 0 0,'0'0'472'0'0,"1"1"-141"0"0,6 11 692 0 0,0-1 0 0 0,0 1 0 0 0,-1 1 0 0 0,-1-1 1 0 0,5 16-1 0 0,-3-5-379 0 0,0 1 1 0 0,-1 0 0 0 0,-1 0 0 0 0,-2 0 0 0 0,0 1 0 0 0,-2-1-1 0 0,-2 45 1 0 0,0-57-569 0 0,-1-1-1 0 0,-1 0 0 0 0,0 0 0 0 0,0 0 1 0 0,-1 0-1 0 0,-1-1 0 0 0,-10 19 1 0 0,11-21 229 0 0,-1-1 1 0 0,0 0 0 0 0,0-1-1 0 0,-1 1 1 0 0,0-1 0 0 0,0 0 0 0 0,-1-1-1 0 0,0 1 1 0 0,1-1 0 0 0,-17 8 2566 0 0,42-22-1128 0 0,5 1-462 0 0,36-8-1 0 0,-26 8-293 0 0,149-35 1661 0 0,-125 25-4760 0 0,-45 12-195 0 0,-1 0 1 0 0,17-10-1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 0 2159 0 0,'0'2'160'0'0,"-1"7"1185"0"0,0 0-1 0 0,-1-1 1 0 0,0 1-1 0 0,0 0 0 0 0,-7 15 1 0 0,1 0 786 0 0,-10 18 601 0 0,11-29-634 0 0,1 1-1 0 0,1 0 1 0 0,0 0 0 0 0,-4 19 818 0 0,9-32-2853 0 0,0-1-1 0 0,0 0 0 0 0,0 1 0 0 0,0-1 0 0 0,0 1 0 0 0,0-1 0 0 0,0 0 0 0 0,0 1 0 0 0,1-1 0 0 0,-1 0 0 0 0,0 1 0 0 0,0-1 0 0 0,0 1 1 0 0,0-1-1 0 0,1 0 0 0 0,-1 0 0 0 0,0 1 0 0 0,0-1 0 0 0,1 0 0 0 0,-1 1 0 0 0,0-1 0 0 0,0 0 0 0 0,1 0 0 0 0,-1 1 0 0 0,0-1 1 0 0,1 0-1 0 0,-1 0 0 0 0,1 1 0 0 0,12-1 391 0 0,13-9-440 0 0,77-46-66 0 0,-75 40-36 0 0,-18 9 5 0 0,1 0 0 0 0,0 0 0 0 0,0 1-1 0 0,1 1 1 0 0,-1 0 0 0 0,1 1-1 0 0,19-4 1 0 0,-30 7 76 0 0,0 0 0 0 0,0 0 1 0 0,-1 0-1 0 0,1 0 0 0 0,0 0 0 0 0,0 0 0 0 0,0 0 0 0 0,0 0 0 0 0,0 0 1 0 0,0 1-1 0 0,-1-1 0 0 0,1 0 0 0 0,0 0 0 0 0,1 1 0 0 0,0 4 22 0 0,-2-4-22 0 0,1-1 8 0 0,-1 1 0 0 0,1-1 0 0 0,-1 1 0 0 0,1-1 0 0 0,-1 1 0 0 0,0 0 0 0 0,1-1 0 0 0,-1 1 0 0 0,0 0 0 0 0,1-1 0 0 0,-1 1 0 0 0,0 0 0 0 0,0-1 0 0 0,0 1 0 0 0,0 0 0 0 0,0 0 0 0 0,0-1 0 0 0,0 1 0 0 0,0 0 0 0 0,0 0 0 0 0,0-1 0 0 0,0 1 0 0 0,0 0 0 0 0,-1 0 0 0 0,1 2 0 0 0,-1 3 0 0 0,0 0-1 0 0,-1-1 1 0 0,1 1 0 0 0,-1 0 0 0 0,0-1-1 0 0,-1 1 1 0 0,1-1 0 0 0,-1 1-1 0 0,0-1 1 0 0,-1 0 0 0 0,1-1-1 0 0,-6 6 1 0 0,-6 8 86 0 0,-31 25 0 0 0,19-22-32 0 0,-43 28-1 0 0,12-11-24 0 0,22-14 192 0 0,-1-1 1 0 0,-59 26-1 0 0,67-41 1802 0 0,31-9-1622 0 0,107-30 895 0 0,110-41-1112 0 0,-179 57-184 0 0,0-2 0 0 0,59-35 0 0 0,-80 39-3230 0 0,-17 12 2494 0 0,-1-1 1 0 0,8-8-3679 0 0,-8 8 3678 0 0,0 0 0 0 0,0 0 1 0 0,0 0-1 0 0,0 0 1 0 0,0-2-1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1 6991 0 0,'-28'73'1346'0'0,"-23"34"6042"0"0,-11-6 202 0 0,14-40-5885 0 0,39-50-1261 0 0,1 1-1 0 0,-13 22 0 0 0,16-23-277 0 0,-1-1 0 0 0,-1 0 1 0 0,0 0-1 0 0,-8 9 1 0 0,13-18-110 0 0,12-7-425 0 0,59-41-2927 0 0,8-4 529 0 0,-40 29 2626 0 0,0 2 1 0 0,1 2-1 0 0,61-20 0 0 0,-11 4 1069 0 0,-66 24 190 0 0,1 1 1 0 0,0 1-1 0 0,35-7 1158 0 0,-49 15-1136 0 0,-5 0-2244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 5439 0 0,'1'-1'3447'0'0,"3"-3"-3213"0"0,1 1 0 0 0,0-1 0 0 0,0 1 0 0 0,9-4 0 0 0,7-4 179 0 0,-18 8-352 0 0,1 2 0 0 0,-1-1 0 0 0,1 0 0 0 0,0 1 0 0 0,0-1-1 0 0,0 1 1 0 0,0 0 0 0 0,0 0 0 0 0,0 1 0 0 0,0-1 0 0 0,0 1 0 0 0,0 0 0 0 0,0 0 0 0 0,0 0 0 0 0,8 2 0 0 0,-9-1 18 0 0,0 0 1 0 0,0 0-1 0 0,-1 0 0 0 0,1 0 0 0 0,0 0 0 0 0,-1 1 1 0 0,1-1-1 0 0,-1 1 0 0 0,1 0 0 0 0,-1-1 0 0 0,0 1 1 0 0,0 0-1 0 0,0 1 0 0 0,0-1 0 0 0,0 0 1 0 0,0 1-1 0 0,-1-1 0 0 0,1 1 0 0 0,-1-1 0 0 0,1 1 1 0 0,-1 0-1 0 0,1 4 0 0 0,6 22 2206 0 0,-8-29-2283 0 0,0 1 74 0 0,0 0 0 0 0,0-1 0 0 0,0 1-1 0 0,0 0 1 0 0,1 0 0 0 0,-1-1 0 0 0,0 1 0 0 0,0 0 0 0 0,0 0-1 0 0,1-1 1 0 0,-1 1 0 0 0,0 0 0 0 0,1-1 0 0 0,-1 1 0 0 0,1 1-1 0 0,22 11 1286 0 0,-22-13-1361 0 0,0 1 0 0 0,1 0 0 0 0,-1 0 0 0 0,0 0 0 0 0,0 0 0 0 0,1 0 0 0 0,-1 0 0 0 0,0 0 1 0 0,0 0-1 0 0,0 0 0 0 0,0 0 0 0 0,0 1 0 0 0,0-1 0 0 0,-1 0 0 0 0,1 1 0 0 0,0-1 0 0 0,-1 0 0 0 0,2 3 0 0 0,-2-2 11 0 0,0 1-1 0 0,1 0 1 0 0,-1-1 0 0 0,0 1 0 0 0,0-1-1 0 0,-1 1 1 0 0,1-1 0 0 0,0 1 0 0 0,-1-1-1 0 0,0 4 1 0 0,-4 5 32 0 0,1-1 1 0 0,-1 0-1 0 0,0 0 0 0 0,-8 10 1 0 0,10-15-46 0 0,-10 15 1104 0 0,1 1 1 0 0,1 1 0 0 0,-12 32-1 0 0,22-52-958 0 0,0 0 1 0 0,1 0-1 0 0,-1 0 0 0 0,1 0 1 0 0,-1-1-1 0 0,1 1 0 0 0,0 0 1 0 0,0 0-1 0 0,0 0 0 0 0,0 0 1 0 0,0 0-1 0 0,1 0 0 0 0,-1 0 1 0 0,0 0-1 0 0,1 0 0 0 0,0 0 1 0 0,-1 0-1 0 0,1 0 0 0 0,0-1 1 0 0,0 1-1 0 0,0 0 0 0 0,0 0 1 0 0,0-1-1 0 0,0 1 0 0 0,1-1 1 0 0,-1 1-1 0 0,4 2 0 0 0,-4-3-1 0 0,1-1-71 0 0,0 2-54 0 0,17 2-68 0 0,-7-3 77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1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8863 0 0,'1'-1'687'0'0,"8"-6"-913"0"0,3-2 2218 0 0,0-1 0 0 0,0 2 0 0 0,20-11 1 0 0,98-54 4813 0 0,-109 61-5869 0 0,13-6-382 0 0,-14 9-548 0 0,-18 9-70 0 0,-1 0-237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2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59 3823 0 0,'0'0'298'0'0,"2"-1"-198"0"0,1 0-116 0 0,23-12 1031 0 0,0 1 0 0 0,46-15 0 0 0,-65 25-853 0 0,0 1 0 0 0,0 0 0 0 0,0 1 0 0 0,-1-1 1 0 0,1 1-1 0 0,0 0 0 0 0,0 1 0 0 0,0 0 0 0 0,0 0 0 0 0,-1 0 0 0 0,9 4 0 0 0,-13-5-68 0 0,-1 1 0 0 0,0-1 0 0 0,0 1 0 0 0,0 0 0 0 0,0 0-1 0 0,0 0 1 0 0,0-1 0 0 0,0 1 0 0 0,0 0 0 0 0,-1 0 0 0 0,1 0-1 0 0,0 0 1 0 0,0 1 0 0 0,-1-1 0 0 0,1 0 0 0 0,-1 0 0 0 0,1 0-1 0 0,-1 0 1 0 0,1 1 0 0 0,-1-1 0 0 0,0 0 0 0 0,0 0 0 0 0,0 1-1 0 0,1-1 1 0 0,-1 0 0 0 0,0 1 0 0 0,-1-1 0 0 0,1 0 0 0 0,0 3-1 0 0,-2 2 261 0 0,1 1 0 0 0,-1-1-1 0 0,0 1 1 0 0,-3 6-1 0 0,3-9-272 0 0,-39 85 2411 0 0,-6 17-709 0 0,-79 230 3027 0 0,113-300-4013 0 0,2 1-1 0 0,2 0 1 0 0,-7 52-1 0 0,13-63-466 0 0,1-1 0 0 0,2 1-1 0 0,0 0 1 0 0,2-1 0 0 0,1 1-1 0 0,6 25 1 0 0,-7-42-275 0 0,0 0 0 0 0,1 0 1 0 0,0-1-1 0 0,1 0 0 0 0,0 1 1 0 0,0-1-1 0 0,1 0 0 0 0,0-1 0 0 0,0 0 1 0 0,1 1-1 0 0,10 9 0 0 0,-11-13-27 0 0,0 0 0 0 0,0 0-1 0 0,0-1 1 0 0,0 0 0 0 0,1 0-1 0 0,-1 0 1 0 0,1 0 0 0 0,0-1-1 0 0,0 0 1 0 0,0 0 0 0 0,0-1-1 0 0,0 1 1 0 0,0-1-1 0 0,0-1 1 0 0,0 1 0 0 0,1-1-1 0 0,10-1 1 0 0,-8-1-115 0 0,0 0 1 0 0,0 0-1 0 0,0-1 0 0 0,0-1 1 0 0,-1 1-1 0 0,1-1 0 0 0,-1-1 1 0 0,0 1-1 0 0,0-1 0 0 0,0-1 0 0 0,-1 1 1 0 0,0-1-1 0 0,10-11 0 0 0,-3 1-232 0 0,0 0 0 0 0,0-1 0 0 0,-2-1 0 0 0,20-34 0 0 0,-21 28-473 0 0,-1 0 0 0 0,-1-1 0 0 0,0 0 0 0 0,-2-1 0 0 0,-1 0 0 0 0,3-36 0 0 0,-8 42 295 0 0,-2 0-1 0 0,0-1 1 0 0,-1 1 0 0 0,-1 0 0 0 0,-9-34-1 0 0,-4-28-493 0 0,15 77 1045 0 0,0 1 0 0 0,1-1 1 0 0,-1 0-1 0 0,1 0 0 0 0,0 1 0 0 0,1-1 0 0 0,-1 0 0 0 0,1 0 0 0 0,0 1 1 0 0,0-1-1 0 0,1 0 0 0 0,-1 1 0 0 0,1-1 0 0 0,0 1 0 0 0,0 0 0 0 0,1 0 0 0 0,-1 0 1 0 0,1 0-1 0 0,0 0 0 0 0,0 0 0 0 0,0 1 0 0 0,0-1 0 0 0,1 1 0 0 0,4-4 1 0 0,2 0 193 0 0,1 0 1 0 0,0 0-1 0 0,1 1 1 0 0,-1 1 0 0 0,1-1-1 0 0,0 2 1 0 0,1 0-1 0 0,-1 0 1 0 0,1 1 0 0 0,13-1-1 0 0,-23 4 64 0 0,-1 1 0 0 0,23 11 301 0 0,-23-11-357 0 0,-2 2-21 0 0,-1 3-163 0 0,0 0 0 0 0,-1 0 0 0 0,1 0 0 0 0,-1-1 0 0 0,0 1 1 0 0,-1 0-1 0 0,1-1 0 0 0,-1 0 0 0 0,0 1 0 0 0,-1-1 0 0 0,1 0 0 0 0,-1-1 0 0 0,0 1 0 0 0,-7 6 0 0 0,-7 5 184 0 0,-1-1 1 0 0,-29 18-1 0 0,9-6 86 0 0,25-18-206 0 0,0 0 0 0 0,-29 12-1 0 0,25-13-26 0 0,-22 14-1 0 0,7-6 37 0 0,26-13-85 0 0,1 0 0 0 0,-1 1-1 0 0,-11 8 1 0 0,16-11-8 0 0,7-12-352 0 0,-3 8 189 0 0,0-1-192 0 0,0 1 0 0 0,1-1-1 0 0,0 0 1 0 0,0 1 0 0 0,0 0 0 0 0,0 0-1 0 0,0 0 1 0 0,1 0 0 0 0,-1 0-1 0 0,1 1 1 0 0,0-1 0 0 0,0 1-1 0 0,8-3 1 0 0,15-11-4810 0 0,5-8-2041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2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7599 0 0,'5'108'2388'0'0,"-4"-48"2319"0"0,16 95 1 0 0,-13-131-3989 0 0,-2-9-425 0 0,1 0 0 0 0,1 0 0 0 0,6 15 0 0 0,-10-28-498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2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4 101 2359 0 0,'-3'4'12192'0'0,"24"-11"-11966"0"0,0 0-1 0 0,36-20 0 0 0,-37 17-900 0 0,1 0 0 0 0,42-13 0 0 0,18 2-3406 0 0,-80 21 4080 0 0,-1 1 0 0 0,1-1 1 0 0,-1 0-1 0 0,0 0 0 0 0,1 1 0 0 0,-1-1 1 0 0,1 0-1 0 0,-1 1 0 0 0,0-1 1 0 0,1 1-1 0 0,-1-1 0 0 0,0 0 0 0 0,1 1 1 0 0,-1-1-1 0 0,0 1 0 0 0,1-1 1 0 0,-1 1-1 0 0,0-1 0 0 0,0 1 0 0 0,0 0 1 0 0,1-1 7 0 0,0 4 48 0 0,0-1-1 0 0,0 1 1 0 0,0-1 0 0 0,0 1 0 0 0,0 0 0 0 0,-1-1 0 0 0,1 1-1 0 0,-1 0 1 0 0,0-1 0 0 0,0 1 0 0 0,-2 6 0 0 0,0 5 698 0 0,-8 23 0 0 0,0-1 779 0 0,8-26-1185 0 0,-24 152 4116 0 0,24-134-3344 0 0,0 0 0 0 0,2 0 0 0 0,5 49 0 0 0,-1-51-42 0 0,2 0-1 0 0,9 30 0 0 0,-12-46-822 0 0,2-1 0 0 0,-1 0 0 0 0,1 0-1 0 0,0 0 1 0 0,1 0 0 0 0,1-1 0 0 0,-1 0 0 0 0,9 9-1 0 0,-6-9-98 0 0,-1-1 0 0 0,1 0-1 0 0,1 0 1 0 0,0-1-1 0 0,13 8 1 0 0,-20-13-161 0 0,1 0 0 0 0,-1-1 0 0 0,1 1 0 0 0,-1-1-1 0 0,1 0 1 0 0,-1 0 0 0 0,1 0 0 0 0,0 0 0 0 0,-1-1 0 0 0,1 1 0 0 0,0-1 0 0 0,0 0 0 0 0,-1 0 0 0 0,1-1-1 0 0,0 1 1 0 0,0-1 0 0 0,-1 1 0 0 0,1-1 0 0 0,-1 0 0 0 0,1-1 0 0 0,3-1 0 0 0,19-13-1685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17 156 3679 0 0,'-3'-4'108'0'0,"-11"-12"3851"0"0,94-6 797 0 0,-4 2-2917 0 0,194-54 277 0 0,-236 66-1926 0 0,-18 5-31 0 0,1 0-1 0 0,21 1 1 0 0,3-1 752 0 0,-40 2-793 0 0,0 1-1 0 0,0 0 1 0 0,0 0 0 0 0,1 0 0 0 0,-1 1 0 0 0,0-1-1 0 0,0 0 1 0 0,0 0 0 0 0,0 1 0 0 0,1-1-1 0 0,-1 1 1 0 0,0-1 0 0 0,0 1 0 0 0,0-1 0 0 0,0 1-1 0 0,0-1 1 0 0,0 1 0 0 0,0 0 0 0 0,0 0 0 0 0,-1 0-1 0 0,1-1 1 0 0,0 1 0 0 0,0 0 0 0 0,0 0-1 0 0,-1 0 1 0 0,1 0 0 0 0,-1 0 0 0 0,1 0 0 0 0,-1 1-1 0 0,1-1 1 0 0,-1 0 0 0 0,0 0 0 0 0,1 0-1 0 0,-1 3 1 0 0,1-1 135 0 0,0 1-1 0 0,-1 0 0 0 0,0 0 0 0 0,0 0 1 0 0,0 0-1 0 0,0 0 0 0 0,0 0 1 0 0,-1 0-1 0 0,-1 4 0 0 0,-5 8 18 0 0,0 1 0 0 0,-1-1 0 0 0,-1-1-1 0 0,-16 22 1 0 0,16-25-215 0 0,-1 2-308 0 0,0 0-1 0 0,-1-2 1 0 0,-13 14-1 0 0,-4-2-7464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9471 0 0,'3'16'1811'0'0,"10"31"0"0"0,-13-47-1667 0 0,1 1 0 0 0,0 0 0 0 0,-1 0 0 0 0,1 0 0 0 0,0 0 1 0 0,0-1-1 0 0,0 1 0 0 0,0 0 0 0 0,0-1 0 0 0,0 1 0 0 0,0-1 0 0 0,0 1 1 0 0,0-1-1 0 0,0 1 0 0 0,0-1 0 0 0,0 0 0 0 0,0 1 0 0 0,0-1 0 0 0,0 0 1 0 0,0 0-1 0 0,0 0 0 0 0,0 0 0 0 0,1 0 0 0 0,-1 0 0 0 0,0 0 1 0 0,0 0-1 0 0,0-1 0 0 0,0 1 0 0 0,2-1 0 0 0,0 1 177 0 0,10-3 43 0 0,-1-1 0 0 0,1 0-1 0 0,-1-1 1 0 0,-1 0 0 0 0,13-7 0 0 0,8-4-102 0 0,33-15-108 0 0,-47 21-118 0 0,0 0-1 0 0,1 2 1 0 0,0 0 0 0 0,1 1 0 0 0,32-6-1 0 0,-50 12 3 0 0,1 1-1 0 0,-1-1 0 0 0,1 1 1 0 0,-1 0-1 0 0,1 0 0 0 0,-1 0 1 0 0,1 1-1 0 0,-1-1 0 0 0,1 0 1 0 0,-1 1-1 0 0,0 0 0 0 0,1-1 1 0 0,-1 1-1 0 0,0 0 0 0 0,1 0 1 0 0,-1 1-1 0 0,0-1 0 0 0,0 0 1 0 0,3 3-1 0 0,-3-2 30 0 0,-1 0 0 0 0,1 0-1 0 0,-1 0 1 0 0,1 1 0 0 0,-1-1 0 0 0,0 0-1 0 0,1 1 1 0 0,-1-1 0 0 0,0 1-1 0 0,-1 0 1 0 0,1-1 0 0 0,0 1 0 0 0,-1 0-1 0 0,0-1 1 0 0,1 1 0 0 0,-1 0-1 0 0,-1 4 1 0 0,0 8 501 0 0,-1-1 1 0 0,-1-1-1 0 0,0 1 0 0 0,-1 0 0 0 0,0-1 0 0 0,-9 19 1 0 0,-44 76 1726 0 0,54-103-2197 0 0,-19 32 318 0 0,-1-1 0 0 0,-1-1 1 0 0,-2-1-1 0 0,-43 42 0 0 0,45-49-547 0 0,20-22-165 0 0,0 1 0 0 0,-1-1-1 0 0,0 0 1 0 0,0 0 0 0 0,0 0 0 0 0,-1-1-1 0 0,0 0 1 0 0,0 0 0 0 0,-10 5 0 0 0</inkml:trace>
  <inkml:trace contextRef="#ctx0" brushRef="#br0" timeOffset="1">83 346 6911 0 0,'0'0'528'0'0,"2"2"-341"0"0,169 105 17832 0 0,-61-27-11454 0 0,-68-46-6410 0 0,28 20 115 0 0,-59-46-243 0 0,1-1-1 0 0,0 0 0 0 0,1-1 1 0 0,15 6-1 0 0,-7-5-2137 0 0,1-1-4806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3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9 7687 0 0,'0'0'680'0'0,"-5"-3"-544"0"0,-2 0-136 0 0,-1 1 0 0 0,2 2 480 0 0</inkml:trace>
  <inkml:trace contextRef="#ctx0" brushRef="#br0" timeOffset="1">53 278 9759 0 0,'0'0'1040'0'0,"-21"51"17720"0"0,11-49-17608 0 0,2-2-1000 0 0,1-2-152 0 0,0-3-136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4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1 342 4607 0 0,'1'-1'354'0'0,"55"-61"1270"0"0,-32 36 1158 0 0,22-30 0 0 0,-32 39-1109 0 0,0 0 0 0 0,1 1 1 0 0,25-21-1 0 0,-22 21-1006 0 0,2 2-1 0 0,41-24 1 0 0,-17 8-1519 0 0,-31 19-1594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4.7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6335 0 0,'1'2'486'0'0,"19"53"3699"0"0,20 85 0 0 0,-29-97-3321 0 0,28 91 1613 0 0,-14-54-1682 0 0,26 74 812 0 0,16 59 278 0 0,-59-182-1360 0 0,-1 0 0 0 0,-2 1 0 0 0,3 50 0 0 0,-8-77-464 0 0,0-2-7 0 0,0 1 0 0 0,0-1 0 0 0,0 1 0 0 0,0-1 0 0 0,-1 0 0 0 0,1 1 0 0 0,-3 5 0 0 0,2-8-49 0 0,1 0 1 0 0,-1 0-1 0 0,0 0 0 0 0,0 0 0 0 0,0 0 0 0 0,0 0 0 0 0,1-1 0 0 0,-1 1 0 0 0,0 0 0 0 0,0-1 0 0 0,0 1 1 0 0,0 0-1 0 0,-1-1 0 0 0,1 1 0 0 0,0-1 0 0 0,0 0 0 0 0,0 1 0 0 0,0-1 0 0 0,0 0 0 0 0,-1 0 0 0 0,1 0 1 0 0,0 0-1 0 0,0 0 0 0 0,0 0 0 0 0,-1 0 0 0 0,1 0 0 0 0,-1 0 0 0 0,-9-2 53 0 0,-1 1-1 0 0,1-2 1 0 0,0 1-1 0 0,0-2 1 0 0,-18-7-1 0 0,-52-30 15 0 0,68 33-120 0 0,-2 0-19 0 0,0-1-1 0 0,-14-12 0 0 0,23 16 30 0 0,1 0 1 0 0,-1 0 0 0 0,1 0-1 0 0,0 0 1 0 0,1-1 0 0 0,0 0-1 0 0,-7-10 1 0 0,10 12 32 0 0,0 1 0 0 0,0-1 0 0 0,0 1 0 0 0,1-1 0 0 0,-1 0 1 0 0,1 1-1 0 0,0-1 0 0 0,0 1 0 0 0,0-1 0 0 0,0 0 0 0 0,1 1 0 0 0,-1-1 0 0 0,1 1 1 0 0,0-1-1 0 0,3-6 0 0 0,1-2 10 0 0,0 0-1 0 0,1 0 1 0 0,8-11 0 0 0,56-80 144 0 0,14-23-110 0 0,-25 23-2311 0 0,-22 34-5308 0 0,-19 33 792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5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3599 0 0,'10'-18'279'0'0,"5"-4"2116"0"0,5 1 3596 0 0,12-12-109 0 0,-14 18-3651 0 0,6-5 309 0 0,0 0 1 0 0,43-24-1 0 0,-50 33-1958 0 0,-13 9-501 0 0,-1-1 0 0 0,1 0 0 0 0,1 1 0 0 0,-1 0 0 0 0,0 0 0 0 0,0 0 0 0 0,1 1 0 0 0,-1-1 0 0 0,1 1 0 0 0,7-1 0 0 0,-10 2-73 0 0</inkml:trace>
  <inkml:trace contextRef="#ctx0" brushRef="#br0" timeOffset="1">96 218 6559 0 0,'6'34'479'0'0,"-1"-8"1774"0"0,4 43-1 0 0,-9-50-743 0 0,1 1-1 0 0,1-1 1 0 0,1 1-1 0 0,6 20 1 0 0,-9-38-900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5.7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69 228 2615 0 0,'1'1'1787'0'0,"17"16"-336"0"0,-2 2 0 0 0,18 23 0 0 0,-33-41-1328 0 0,0 1-10 0 0,12 12 103 0 0,-12-12-144 0 0,7 6 72 0 0,-8-8-143 0 0,1 0-1 0 0,-1 0 1 0 0,1 1-1 0 0,0-1 1 0 0,-1 0-1 0 0,1 0 1 0 0,-1 0-1 0 0,1 0 1 0 0,0 0-1 0 0,-1 0 1 0 0,1 0-1 0 0,-1 0 1 0 0,1-1-1 0 0,0 1 1 0 0,-1 0-1 0 0,1 0 0 0 0,-1 0 1 0 0,1-1-1 0 0,-1 1 1 0 0,1 0-1 0 0,-1-1 1 0 0,1 1-1 0 0,-1 0 1 0 0,1-1-1 0 0,-1 1 1 0 0,1-1-1 0 0,-1 1 1 0 0,1 0-1 0 0,-1-1 1 0 0,0 1-1 0 0,1-1 1 0 0,-1 1-1 0 0,0-1 1 0 0,1-1-1 0 0,0 1-1 0 0,2-4-202 0 0,1 0 0 0 0,-1-1-1 0 0,0 1 1 0 0,-1-1 0 0 0,1 1 0 0 0,-1-1-1 0 0,3-11 1 0 0,5-47-2250 0 0,-8 44 2078 0 0,7-85-932 0 0,-10 88 1883 0 0,-15-46 8479 0 0,15 64-8908 0 0,-4 13 2155 0 0,-1 21-710 0 0,6-12-721 0 0,1 0-1 0 0,4 29 1 0 0,-3-36-660 0 0,3 23 176 0 0,1 44-1 0 0,-7-46-311 0 0,-1 1-1 0 0,-1 0 1 0 0,-2-1 0 0 0,-16 56-1 0 0,13-64-115 0 0,-1-2 0 0 0,-1 1-1 0 0,-2-1 1 0 0,-1-1 0 0 0,-21 34-1 0 0,29-54 117 0 0,0 1-1 0 0,0-1 1 0 0,0-1-1 0 0,-1 1 1 0 0,-11 8-1 0 0,-10 1-1066 0 0,24-14 196 0 0,-1 0-1 0 0,1 0 0 0 0,0 0 0 0 0,-1 0 0 0 0,1-1 0 0 0,-6 1 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1 220 4031 0 0,'105'-52'4290'0'0,"-39"18"780"0"0,76-41 1808 0 0,-113 61-5925 0 0,-11 5-339 0 0,0 1 0 0 0,0 0 1 0 0,38-10-1 0 0,-33 16 106 0 0,-21 2-435 0 0,10 4 222 0 0,-10-3-467 0 0,-1 0-1 0 0,0 0 0 0 0,1 0 1 0 0,-1 0-1 0 0,0 0 1 0 0,0 0-1 0 0,0 1 0 0 0,0-1 1 0 0,0 0-1 0 0,0 1 1 0 0,0-1-1 0 0,-1 1 0 0 0,1-1 1 0 0,0 1-1 0 0,-1-1 1 0 0,1 1-1 0 0,-1-1 0 0 0,1 1 1 0 0,-1 0-1 0 0,0-1 1 0 0,0 1-1 0 0,0 1 0 0 0,1 4 60 0 0,-1 0 0 0 0,0 0 0 0 0,-1-1 0 0 0,-1 8 0 0 0,-12 47 489 0 0,-2-1 0 0 0,-31 76 0 0 0,38-118-567 0 0,-15 27 0 0 0,2-6 12 0 0,-1 2 526 0 0,7-24-1867 0 0,-4-5-6116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09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349 1 3079 0 0,'2'6'227'0'0,"7"19"-66"0"0,-7-19 1995 0 0,6 0 608 0 0,-6-1-2426 0 0,-1-1 0 0 0,0 0 1 0 0,0 1-1 0 0,0 0 0 0 0,-1-1 0 0 0,0 1 0 0 0,1-1 0 0 0,-2 1 0 0 0,1-1 0 0 0,0 1 0 0 0,-2 5 0 0 0,-2 6 964 0 0,-11 29 1 0 0,0 1 161 0 0,7-18-754 0 0,-2 0 0 0 0,0-1 0 0 0,-2 0 0 0 0,-1-1 0 0 0,-27 41 0 0 0,14-30-467 0 0,-1-1 1 0 0,-63 63-1 0 0,70-80-215 0 0,-15 15-859 0 0,10-12-4138 0 0,2-4-1779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3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590 1 3311 0 0,'-1'4'77'0'0,"0"1"-1"0"0,0-1 0 0 0,0 1 0 0 0,-1-1 0 0 0,1 1 1 0 0,-1-1-1 0 0,0 0 0 0 0,0 1 0 0 0,-1-1 1 0 0,1 0-1 0 0,-1 0 0 0 0,-5 5 0 0 0,-2 1 1003 0 0,0-1 1 0 0,-22 16-1 0 0,24-19-269 0 0,-1 0 0 0 0,1 0 0 0 0,0 1 0 0 0,0 1-1 0 0,-13 17 2243 0 0,32-23-2263 0 0,4-1-569 0 0,0 0 0 0 0,20-3 1 0 0,-3 0-126 0 0,15 2-87 0 0,0 2 0 0 0,49 8 0 0 0,-78-8 15 0 0,1-1 1 0 0,-1-1-1 0 0,1-1 1 0 0,30-4-1 0 0,-35 1-83 0 0,0 1 506 0 0,-22 9-104 0 0,-18 4-154 0 0,0 0 1 0 0,0-2-1 0 0,-1-1 0 0 0,0-1 0 0 0,-29 3 0 0 0,-30 6 11 0 0,7 4 80 0 0,-80 30-1 0 0,110-31-86 0 0,2 3-1 0 0,-80 47 1 0 0,104-54 529 0 0,0 1 0 0 0,1 1 0 0 0,1 1 0 0 0,-35 35 0 0 0,56-52-656 0 0,-1 1-1 0 0,0 0 1 0 0,1-1-1 0 0,-1 1 0 0 0,1 0 1 0 0,-1 0-1 0 0,1-1 0 0 0,-1 1 1 0 0,1 0-1 0 0,-1 0 0 0 0,1 0 1 0 0,0 0-1 0 0,0 0 0 0 0,-1 0 1 0 0,1-1-1 0 0,0 1 1 0 0,0 0-1 0 0,0 0 0 0 0,0 0 1 0 0,0 0-1 0 0,0 0 0 0 0,0 0 1 0 0,0 0-1 0 0,0 0 0 0 0,1 0 1 0 0,-1 0-1 0 0,0 0 0 0 0,1-1 1 0 0,-1 1-1 0 0,1 1 1 0 0,1 0-1 0 0,-1 0 0 0 0,1 0 0 0 0,0 0 0 0 0,0 0 1 0 0,0 0-1 0 0,0-1 0 0 0,1 1 0 0 0,-1-1 0 0 0,0 0 1 0 0,3 2-1 0 0,6 1 89 0 0,0 0 0 0 0,0 0 0 0 0,0-1 1 0 0,0-1-1 0 0,15 2 0 0 0,61 2 538 0 0,-65-6-556 0 0,25-1 275 0 0,0-2 1 0 0,83-16-1 0 0,-36 4 56 0 0,-45 7-290 0 0,-1-2 0 0 0,0-1-1 0 0,48-20 1 0 0,-89 28-269 0 0,0 1 0 0 0,0-1-1 0 0,-1-1 1 0 0,1 1 0 0 0,-1-1 0 0 0,9-7-1 0 0,-13 9-338 0 0,1-1-1 0 0,-1 1 0 0 0,-1 0 1 0 0,1 0-1 0 0,0-1 0 0 0,0 1 1 0 0,1-6-1 0 0,-2 6-566 0 0,0-1 1 0 0,0 0-1 0 0,0 0 0 0 0,-1 0 0 0 0,1 0 1 0 0,-1 1-1 0 0,0-1 0 0 0,0-6 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5695 0 0,'1'3'443'0'0,"18"26"-395"0"0,15 14 4229 0 0,12 18 2218 0 0,-41-54-5850 0 0,23 32 1735 0 0,-26-35-2203 0 0,2-1 1 0 0,-1 0 0 0 0,0 0-1 0 0,1 0 1 0 0,-1 0 0 0 0,1-1-1 0 0,0 0 1 0 0,7 4 0 0 0,-9-5-154 0 0,-1-1-1 0 0,1 1 1 0 0,0-1 0 0 0,-1 0-1 0 0,1 0 1 0 0,-1 0 0 0 0,1 0-1 0 0,0 0 1 0 0,-1 0 0 0 0,1 0-1 0 0,0 0 1 0 0,-1-1 0 0 0,1 1 0 0 0,-1-1-1 0 0,1 1 1 0 0,-1-1 0 0 0,3-1-1 0 0,24-17-4825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6.8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0 154 5495 0 0,'19'-10'456'0'0,"-1"0"0"0"0,0-1 0 0 0,23-18 0 0 0,-24 16 702 0 0,2 0-1 0 0,34-18 0 0 0,-36 23-336 0 0,-1 0-98 0 0,1 1 1 0 0,18-5-1 0 0,-34 11-617 0 0,0 1 0 0 0,0 0 0 0 0,0 0 0 0 0,0-1 1 0 0,0 1-1 0 0,0 0 0 0 0,0 0 0 0 0,0 0 0 0 0,0 0 0 0 0,0 0 0 0 0,0 1 0 0 0,0-1 1 0 0,0 0-1 0 0,0 0 0 0 0,0 1 0 0 0,0-1 0 0 0,0 0 0 0 0,0 1 0 0 0,0-1 0 0 0,0 1 1 0 0,0-1-1 0 0,1 2 0 0 0,-1-1 10 0 0,0 0 0 0 0,0 0 0 0 0,0 0 0 0 0,-1 1 0 0 0,1-1 0 0 0,0 1 0 0 0,-1-1 0 0 0,1 0 0 0 0,0 1 0 0 0,-1-1 0 0 0,0 1 0 0 0,1-1 0 0 0,-1 3 0 0 0,1 3 207 0 0,-1 0 0 0 0,0-1-1 0 0,0 1 1 0 0,-1 0 0 0 0,-2 10-1 0 0,-9 34 718 0 0,-2 0 1 0 0,-25 58-1 0 0,28-84-997 0 0,-1 0-1 0 0,-1 0 1 0 0,-1-1 0 0 0,-2-1 0 0 0,-33 41-1 0 0,41-56-317 0 0,-1 0-1 0 0,1 0 0 0 0,-1-1 0 0 0,-11 6 0 0 0,-5 0-5671 0 0,7-7-872 0 0</inkml:trace>
  <inkml:trace contextRef="#ctx0" brushRef="#br0" timeOffset="1">56 253 9959 0 0,'90'18'2049'0'0,"-31"0"5318"0"0,79 35 1 0 0,-106-39-6787 0 0,27 11 805 0 0,-53-23-2973 0 0,0 0-1 0 0,0-1 1 0 0,0 0 0 0 0,9 1 0 0 0,5-4-7340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6391 0 0,'0'0'492'0'0,"2"0"-322"0"0,2 0-10 0 0,0 0 1 0 0,-1 0-1 0 0,1 1 1 0 0,0-1-1 0 0,0 1 0 0 0,0 0 1 0 0,0 0-1 0 0,-1 0 1 0 0,6 3-1 0 0,-7-3 106 0 0,0 0 1 0 0,1 1-1 0 0,-1 0 0 0 0,0-1 0 0 0,0 1 0 0 0,-1 0 0 0 0,1 0 0 0 0,0 0 0 0 0,-1 0 1 0 0,1 1-1 0 0,-1-1 0 0 0,0 0 0 0 0,1 1 0 0 0,-1-1 0 0 0,1 6 0 0 0,16 61 3894 0 0,-6 1-3640 0 0,-12-69-541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4663 0 0,'1'0'92'0'0,"1"1"1"0"0,-1-1-1 0 0,1 0 0 0 0,-1 1 0 0 0,1-1 0 0 0,0 0 0 0 0,-1 0 0 0 0,1 0 0 0 0,0 0 0 0 0,-1 0 0 0 0,1-1 0 0 0,0 1 0 0 0,-1 0 0 0 0,1-1 0 0 0,1 0 0 0 0,26-13 2799 0 0,-5 2-668 0 0,-6 5-353 0 0,-1-1 0 0 0,24-14-1 0 0,-26 14-842 0 0,0 0 0 0 0,0 1 0 0 0,26-9 0 0 0,-35 14-728 0 0,0 0 128 0 0,0 1-1 0 0,1-1 1 0 0,-1 1-1 0 0,8 0 1077 0 0,-14 1-1454 0 0,0 1 1 0 0,1-1-1 0 0,-1 0 0 0 0,0 1 1 0 0,0-1-1 0 0,0 1 0 0 0,1-1 0 0 0,-1 0 1 0 0,0 1-1 0 0,0-1 0 0 0,1 0 0 0 0,-1 1 1 0 0,0-1-1 0 0,1 0 0 0 0,-1 1 1 0 0,0-1-1 0 0,1 0 0 0 0,0 1 0 0 0,0-1-10 0 0,-1 0 0 0 0,1 1 0 0 0,-1-1 0 0 0,1 1 0 0 0,-1-1-1 0 0,1 0 1 0 0,-1 1 0 0 0,1-1 0 0 0,-1 1 0 0 0,0-1 0 0 0,1 1-1 0 0,-1-1 1 0 0,0 1 0 0 0,1 0 0 0 0,-1-1 0 0 0,0 1 0 0 0,1-1-1 0 0,-1 1 1 0 0,0 0 0 0 0,0-1 0 0 0,0 2 0 0 0,-1 12 215 0 0,-2 1 0 0 0,0 0-1 0 0,0-1 1 0 0,-1 1 0 0 0,-8 16 0 0 0,9-22-183 0 0,-40 88-895 0 0,22-58-7891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7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249 344 5327 0 0,'-223'190'3802'0'0,"197"-170"2864"0"0,39-30-3184 0 0,77-57 83 0 0,57-41-1783 0 0,216-145 2019 0 0,-331 230-3459 0 0,8-4 874 0 0,76-38 0 0 0,-116 65-1226 0 0,0 0 1 0 0,0 0-1 0 0,0 0 1 0 0,0 0-1 0 0,1 0 0 0 0,-1 0 1 0 0,0 0-1 0 0,0 0 0 0 0,0 0 1 0 0,0 0-1 0 0,0 0 0 0 0,0 0 1 0 0,1 0-1 0 0,-1 0 1 0 0,0 0-1 0 0,0 0 0 0 0,0 0 1 0 0,0 0-1 0 0,0 0 0 0 0,0 0 1 0 0,0 1-1 0 0,1-1 0 0 0,-1 0 1 0 0,0 0-1 0 0,0 0 1 0 0,0 0-1 0 0,0 0 0 0 0,0 0 1 0 0,0 0-1 0 0,0 0 0 0 0,0 0 1 0 0,0 1-1 0 0,0-1 1 0 0,0 0-1 0 0,0 0 0 0 0,0 0 1 0 0,0 0-1 0 0,0 0 0 0 0,1 0 1 0 0,-1 1-1 0 0,0-1 0 0 0,0 0 1 0 0,0 0-1 0 0,0 0 1 0 0,0 0-1 0 0,-1 0 0 0 0,1 0 1 0 0,0 1-1 0 0,0-1 0 0 0,0 0 1 0 0,0 0-1 0 0,0 0 1 0 0,0 0-1 0 0,0 0 0 0 0,0 0 1 0 0,0 1-1 0 0,0-1 0 0 0,0 0 1 0 0,0 0-1 0 0,0 0 0 0 0,-1 0 1 0 0,-4 18-971 0 0,-11 18-2386 0 0,-8-2-5313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8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4255 0 0,'2'2'123'0'0,"4"13"198"0"0,-2-2-1 0 0,6 16 5556 0 0,-1-27-5001 0 0,-7-2-851 0 0,0 0 0 0 0,0 0 0 0 0,-1 0-1 0 0,1 0 1 0 0,0-1 0 0 0,-1 1 0 0 0,1-1 0 0 0,0 1 0 0 0,-1-1 0 0 0,1 0 0 0 0,-1 0-1 0 0,1 1 1 0 0,-1-1 0 0 0,1 0 0 0 0,-1 0 0 0 0,0-1 0 0 0,1 1 0 0 0,-1 0-1 0 0,0 0 1 0 0,0-1 0 0 0,0 1 0 0 0,0 0 0 0 0,0-1 0 0 0,0 1 0 0 0,0-1-1 0 0,0 1 1 0 0,-1-1 0 0 0,2-2 0 0 0,1-6-29 0 0,1-1 0 0 0,-1 1 0 0 0,2-16 0 0 0,-3 14-92 0 0,0 6 74 0 0,0-1 0 0 0,0 1 0 0 0,1 0 0 0 0,0 0 0 0 0,7-10 0 0 0,7-2 37 0 0,-16 17 378 0 0,2 22-235 0 0,-4 20 1043 0 0,1-30-893 0 0,-1-1 0 0 0,1 1 0 0 0,2 12 0 0 0,3-7-74 0 0,-1 0 0 0 0,2 0 0 0 0,0-1 0 0 0,14 24 1 0 0,-14-26-85 0 0,6 9 166 0 0,27 64 518 0 0,-36-77-678 0 0,0 1 0 0 0,0 0-1 0 0,-1 0 1 0 0,0 0 0 0 0,-1 0 0 0 0,0 0-1 0 0,-1 12 1 0 0,0-15 45 0 0,-1 0 0 0 0,0 0 0 0 0,-1 0 0 0 0,0-1 0 0 0,0 1-1 0 0,0 0 1 0 0,-1-1 0 0 0,0 0 0 0 0,0 1 0 0 0,-5 7 0 0 0,7-13-146 0 0,-1 1-1 0 0,1 0 1 0 0,0 0 0 0 0,-1-1 0 0 0,1 1-1 0 0,-1-1 1 0 0,0 1 0 0 0,1-1 0 0 0,-1 1 0 0 0,0-1-1 0 0,0 0 1 0 0,0 0 0 0 0,0 0 0 0 0,0 0-1 0 0,0 0 1 0 0,0-1 0 0 0,0 1 0 0 0,0-1-1 0 0,0 1 1 0 0,0-1 0 0 0,0 0 0 0 0,-1 1-1 0 0,1-1 1 0 0,0 0 0 0 0,0-1 0 0 0,0 1 0 0 0,0 0-1 0 0,-1-1 1 0 0,1 1 0 0 0,0-1 0 0 0,0 1-1 0 0,0-1 1 0 0,0 0 0 0 0,0 0 0 0 0,0 0-1 0 0,-2-2 1 0 0,0 0-166 0 0,1 1 1 0 0,0-1-1 0 0,0 0 0 0 0,0 0 0 0 0,0 0 1 0 0,0-1-1 0 0,0 1 0 0 0,1-1 0 0 0,-3-4 1 0 0,-9-21-6282 0 0,7 7-313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8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0,'0'0'332'0'0,"1"2"52"0"0,1 12 1742 0 0,0 0-1 0 0,0 0 0 0 0,-2 17 1 0 0,0-19-1385 0 0,0 0 0 0 0,1 0 0 0 0,1 0 0 0 0,0 0 0 0 0,5 20 0 0 0,-6-30-657 0 0,0 0-1 0 0,0-1 1 0 0,0 1-1 0 0,0-1 1 0 0,0 1 0 0 0,0-1-1 0 0,1 1 1 0 0,-1-1-1 0 0,0 0 1 0 0,1 0-1 0 0,-1 1 1 0 0,1-1-1 0 0,-1 0 1 0 0,4 1-1 0 0,28 10 67 0 0,-10-3-337 0 0,-19-7 116 0 0,0 0-1 0 0,0 0 0 0 0,0 1 0 0 0,0-1 1 0 0,0 1-1 0 0,0 0 0 0 0,-1 0 1 0 0,1 0-1 0 0,-1 1 0 0 0,0-1 1 0 0,0 1-1 0 0,0 0 0 0 0,-1 0 0 0 0,1 0 1 0 0,-1 0-1 0 0,0 0 0 0 0,0 0 1 0 0,0 1-1 0 0,-1-1 0 0 0,0 1 1 0 0,2 6-1 0 0,0 9-6 0 0,0-1-1 0 0,-1 1 1 0 0,-1 36-1 0 0,-11 59 408 0 0,0 20 667 0 0,12-95-249 0 0,10 58 0 0 0,-6-58 358 0 0,2 59-1 0 0,-8-76-454 0 0,-1 1 0 0 0,-6 38 0 0 0,5-55-556 0 0,1 1 0 0 0,-1-1 1 0 0,-1 0-1 0 0,1 0 0 0 0,-1 0 0 0 0,0 0 1 0 0,-1-1-1 0 0,0 1 0 0 0,0-1 0 0 0,0 0 1 0 0,-1 0-1 0 0,-7 8 0 0 0,4-10-1227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0 329 7423 0 0,'0'0'575'0'0,"10"-13"1440"0"0,49-44 6694 0 0,-47 46-7672 0 0,-1-1 1 0 0,0-1 0 0 0,-1 0-1 0 0,14-21 1 0 0,-19 27-660 0 0,0 1 1 0 0,0 0 0 0 0,0 0 0 0 0,1 0-1 0 0,0 1 1 0 0,0 0 0 0 0,8-5-1 0 0,6-6-17 0 0,-10 7-737 0 0,40-35 1955 0 0,-29 18-3382 0 0,-4-4-5423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185 1 5927 0 0,'5'5'117'0'0,"-1"1"-1"0"0,1 0 0 0 0,-1 0 0 0 0,1 0 0 0 0,-2 1 0 0 0,1-1 1 0 0,-1 1-1 0 0,3 8 0 0 0,1 1 724 0 0,6 15 1062 0 0,-1 1 0 0 0,-1 0 0 0 0,8 45 1 0 0,9 104 3358 0 0,-22-140-4217 0 0,13 148 2770 0 0,-11-63-2472 0 0,-8-114-1361 0 0,1-7-152 0 0,-1-9-139 0 0,-1-29-4219 0 0,-2 10-1943 0 0,1 3-199 0 0</inkml:trace>
  <inkml:trace contextRef="#ctx0" brushRef="#br0" timeOffset="1">250 455 2471 0 0,'0'2'187'0'0,"-2"4"8"0"0,1 0 0 0 0,-1 0 0 0 0,0 0 0 0 0,-1-1 1 0 0,0 1-1 0 0,-3 6 0 0 0,-24 33 3777 0 0,29-44-3846 0 0,-38 57 3518 0 0,-31 42 337 0 0,18-38-2217 0 0,49-59-1673 0 0,1-1-1 0 0,0 1 0 0 0,-1-1 1 0 0,0 0-1 0 0,0 1 1 0 0,0-1-1 0 0,0 0 0 0 0,0-1 1 0 0,-4 3-1 0 0,7-4-91 0 0,0 0 1 0 0,-1 0-1 0 0,1 0 0 0 0,0 0 0 0 0,0 0 0 0 0,-1 0 0 0 0,1 0 1 0 0,0 0-1 0 0,0-1 0 0 0,-1 1 0 0 0,1 0 0 0 0,0 0 0 0 0,0 0 0 0 0,0 0 1 0 0,-1 0-1 0 0,1 0 0 0 0,0 0 0 0 0,0-1 0 0 0,0 1 0 0 0,-1 0 1 0 0,1 0-1 0 0,0 0 0 0 0,0 0 0 0 0,0-1 0 0 0,0 1 0 0 0,-1 0 1 0 0,1 0-1 0 0,0 0 0 0 0,0-1 0 0 0,0 1 0 0 0,0 0 0 0 0,0 0 1 0 0,0-1-1 0 0,0 1 0 0 0,0 0 0 0 0,0 0 0 0 0,0-1 0 0 0,0 1 1 0 0,0 0-1 0 0,0 0 0 0 0,0-1 0 0 0,0 1 0 0 0,0 0 0 0 0,0-1 1 0 0,0-10-1119 0 0,5 0-3110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39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10447 0 0,'9'32'732'0'0,"-1"0"-1"0"0,-1 0 0 0 0,-2 1 0 0 0,-1 0 0 0 0,-2 54 0 0 0,-22 164 3058 0 0,11-169-3027 0 0,-4-1-506 0 0,6-47-5524 0 0,4-18-906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0 7631 0 0,'0'0'583'0'0,"0"2"-380"0"0,-2 5 31 0 0,-1-1 1 0 0,1 0 0 0 0,-1 0-1 0 0,0 0 1 0 0,-1-1 0 0 0,1 1-1 0 0,-6 5 1 0 0,-32 36 2778 0 0,7-16-915 0 0,-1-1-1 0 0,-57 37 0 0 0,85-62-1943 0 0,-26 16 579 0 0,17-11-21 0 0,-19 15 0 0 0,34-23-440 0 0,2-2-171 0 0,362 25 240 0 0,-19 2 3431 0 0,-289-24-2908 0 0,52-1 642 0 0,-228 18-5590 0 0,104-16 2702 0 0,-43 8-6783 0 0,33-6 1589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0.3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8231 0 0,'8'14'756'0'0,"-1"1"-1"0"0,-1-1 0 0 0,-1 1 0 0 0,8 31 0 0 0,5 64 5432 0 0,-17-103-6024 0 0,11 180 4205 0 0,1 8-566 0 0,-12-186-3536 0 0,1 1 1 0 0,0-1-1 0 0,0 1 0 0 0,1-1 0 0 0,0 0 1 0 0,1 0-1 0 0,0 0 0 0 0,10 16 0 0 0,-12-22-177 0 0,1 0-1 0 0,-1 0 1 0 0,1 0-1 0 0,0 0 1 0 0,0 0-1 0 0,0-1 1 0 0,0 1-1 0 0,0-1 1 0 0,1 0-1 0 0,-1 0 0 0 0,1-1 1 0 0,-1 1-1 0 0,1 0 1 0 0,0-1-1 0 0,0 0 1 0 0,0 0-1 0 0,-1 0 1 0 0,1-1-1 0 0,0 1 1 0 0,0-1-1 0 0,0 0 1 0 0,0 0-1 0 0,0 0 1 0 0,5-1-1 0 0,3-2 6 0 0,0 1 0 0 0,0-2 0 0 0,-1 0 0 0 0,1 0 0 0 0,-1-1 0 0 0,0 0 0 0 0,0-1 0 0 0,-1 0 0 0 0,0-1 0 0 0,16-13 0 0 0,2-4 94 0 0,-2-2 1 0 0,29-35-1 0 0,-49 55-167 0 0,-5 5-20 0 0,1-1-1 0 0,-1 1 1 0 0,0 0 0 0 0,0-1 0 0 0,1 1 0 0 0,-1-1 0 0 0,0 1-1 0 0,0-1 1 0 0,0 1 0 0 0,-1-1 0 0 0,1 0 0 0 0,0 0-1 0 0,-1 1 1 0 0,2-5 0 0 0,-2 6-1 0 0,0 0 0 0 0,0 0 0 0 0,0-1 0 0 0,1 1 0 0 0,-1 0 0 0 0,0-1 0 0 0,0 1 0 0 0,0 0 0 0 0,0-1 0 0 0,0 1 0 0 0,0 0 0 0 0,0-1 0 0 0,1 1 0 0 0,-1-1 0 0 0,0 1 0 0 0,0 0 0 0 0,0-1 0 0 0,-1 1 0 0 0,1 0 0 0 0,0-1 0 0 0,0 1 0 0 0,0 0 0 0 0,0-1 0 0 0,0 1 0 0 0,0 0 0 0 0,0-1 0 0 0,-1 1 0 0 0,1 0 0 0 0,0-1 0 0 0,0 1 0 0 0,0 0 0 0 0,-1-1 0 0 0,1 1 0 0 0,0 0 0 0 0,0 0 0 0 0,-1-1 0 0 0,1 1 0 0 0,0 0 0 0 0,-1 0 0 0 0,1 0 0 0 0,0 0 0 0 0,-1-1 0 0 0,1 1 0 0 0,0 0 0 0 0,-1 0 0 0 0,1 0 0 0 0,0 0 0 0 0,-1 0 0 0 0,0 0 0 0 0,-3-2 0 0 0,-1 0 0 0 0,0 0 0 0 0,1 1 0 0 0,-1 0 0 0 0,0 0 0 0 0,0 0 0 0 0,-7 0 0 0 0,-20-4 0 0 0,20 2-622 0 0,0-1 0 0 0,0-1-1 0 0,-19-10 1 0 0,26 12-31 0 0,0 0 1 0 0,0 0-1 0 0,0-1 1 0 0,1 0-1 0 0,-1 0 0 0 0,1 0 1 0 0,0-1-1 0 0,0 1 0 0 0,1-1 1 0 0,-4-6-1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0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1 6159 0 0,'0'0'472'0'0,"-1"1"-306"0"0,-5 10 178 0 0,0 0 1 0 0,-7 23-1 0 0,-5 28 4045 0 0,7-22 427 0 0,0 0-1243 0 0,-35 104 3447 0 0,45-142-6900 0 0,0 0 0 0 0,1 0 0 0 0,-1 0 0 0 0,0 0 0 0 0,1 0 0 0 0,0 0 0 0 0,-1 0 0 0 0,1 0 0 0 0,0 0 0 0 0,0 0 0 0 0,0 1 0 0 0,0-1 0 0 0,0 0 0 0 0,1 0 0 0 0,-1 0 0 0 0,1 0 0 0 0,-1 0 0 0 0,1 0 0 0 0,1 3 0 0 0,0-4-64 0 0,-1-1 0 0 0,1 0 0 0 0,-1 1 0 0 0,0-1 0 0 0,1 0 0 0 0,-1 0 0 0 0,1 0 0 0 0,-1 0 0 0 0,0 0 0 0 0,1-1-1 0 0,-1 1 1 0 0,1 0 0 0 0,-1 0 0 0 0,0-1 0 0 0,3 0 0 0 0,-2 0-11 0 0,63-21-34 0 0,-46 15-63 0 0,-1 1 1 0 0,38-8-1 0 0,-44 13 26 0 0,0 0-1 0 0,0 0 0 0 0,1 2 1 0 0,-1-1-1 0 0,0 2 1 0 0,16 3-1 0 0,-5 1-145 0 0,1 1 0 0 0,25 12 0 0 0,-43-17 33 0 0,1 0 0 0 0,-1 0 1 0 0,1-1-1 0 0,-1 0 0 0 0,1 0 0 0 0,0 0 1 0 0,11-1-1 0 0,3-1-496 0 0,24-5 0 0 0,-28 3-1773 0 0,0 0-1 0 0,28 1 1 0 0,-44 2 2354 0 0,11 0-1325 0 0,-1 1 0 0 0,0 0 0 0 0,13 4-1 0 0,-20-4 1098 0 0,-1 0-1 0 0,1 0 0 0 0,-1 1 0 0 0,0-1 0 0 0,1 1 0 0 0,-1 0 0 0 0,0 0 0 0 0,0 0 1 0 0,0 0-1 0 0,-1 1 0 0 0,1-1 0 0 0,0 1 0 0 0,-1-1 0 0 0,3 4 0 0 0,-1 1 658 0 0,0-1-1 0 0,0 1 1 0 0,0 0-1 0 0,-1 1 0 0 0,0-1 1 0 0,0 0-1 0 0,-1 1 0 0 0,0 0 1 0 0,1 10-1 0 0,-1-5 577 0 0,-2 0-1 0 0,0 0 0 0 0,0 0 1 0 0,-5 24-1 0 0,2-18 113 0 0,-1-1-1 0 0,0 0 0 0 0,-2 0 1 0 0,0 0-1 0 0,-1-1 0 0 0,-10 18 1 0 0,12-26-1028 0 0,-1-1 0 0 0,0 1 0 0 0,0-1 0 0 0,-1 0 0 0 0,0 0 1 0 0,0-1-1 0 0,-1 1 0 0 0,0-2 0 0 0,0 1 0 0 0,-1-1 0 0 0,0-1 0 0 0,-12 7 0 0 0,-5-1-6582 0 0,0-1-2279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1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7567 0 0,'42'-7'672'0'0,"-23"4"-536"0"0,4-1-136 0 0,3-4 0 0 0,2 0 1760 0 0,0 0 328 0 0,-1-3 64 0 0,-4 1 16 0 0,-1 3-792 0 0,-3 1-152 0 0,-4-2-32 0 0,-1 4-8 0 0,-1 1-840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1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17 5383 0 0,'0'0'416'0'0,"-1"-3"-272"0"0,-10-10 4754 0 0,10 13-4812 0 0,-5 5 1966 0 0,-3 9-581 0 0,4-1-1096 0 0,-1 1 1 0 0,1-1-1 0 0,1 1 1 0 0,1 0 0 0 0,-3 16-1 0 0,-7 30-2223 0 0,4-27 310 0 0,6-17 21 0 0,-2 0 0 0 0,-7 19 0 0 0,5-20 337 0 0,-28 67 104 0 0,35-82 1141 0 0,-1 0-1 0 0,1 0 1 0 0,0 0-1 0 0,0 1 1 0 0,0-1-1 0 0,0 0 1 0 0,0 0 0 0 0,0 0-1 0 0,0 0 1 0 0,0 1-1 0 0,0-1 1 0 0,0 0-1 0 0,2 3 1357 0 0,-2-3-1357 0 0,0 0 1 0 0,0 0-1 0 0,0 1 1 0 0,1-1 0 0 0,-1 0-1 0 0,0 0 1 0 0,0 0-1 0 0,0 0 1 0 0,0 0-1 0 0,1 0 1 0 0,-1 0 0 0 0,14-5 1491 0 0,14-14 702 0 0,44-37 2627 0 0,59-51 263 0 0,-102 80-4095 0 0,0 1-1 0 0,53-36 1 0 0,-69 54-980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2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2791 0 0,'9'-2'293'0'0,"1"1"0"0"0,0 0-1 0 0,0 1 1 0 0,0 0-1 0 0,15 2 1 0 0,-22-1 80 0 0,1 0 1 0 0,-1 0-1 0 0,0 0 1 0 0,1 0-1 0 0,-1 1 0 0 0,0-1 1 0 0,0 1-1 0 0,0 0 1 0 0,0-1-1 0 0,0 2 1 0 0,0-1-1 0 0,0 0 0 0 0,-1 0 1 0 0,1 1-1 0 0,-1 0 1 0 0,0-1-1 0 0,1 1 0 0 0,-1 0 1 0 0,2 5-1 0 0,0 0 427 0 0,-1-1 0 0 0,0 1 0 0 0,-1 0 0 0 0,1 1-1 0 0,-1-1 1 0 0,-1 0 0 0 0,0 1 0 0 0,0-1 0 0 0,-1 0 0 0 0,0 1-1 0 0,-1 11 1 0 0,-1-3 117 0 0,-1-1-1 0 0,-1 1 0 0 0,0-1 1 0 0,-13 28-1 0 0,14-38-757 0 0,0 0 1 0 0,-1 0-1 0 0,1 0 0 0 0,-1 0 0 0 0,-1-1 0 0 0,1 0 0 0 0,-1 0 1 0 0,0 0-1 0 0,-7 5 0 0 0,11-9-180 0 0,0-1-1 0 0,0 1 1 0 0,0-1-1 0 0,0 0 1 0 0,0 0 0 0 0,0 1-1 0 0,0-1 1 0 0,1 0-1 0 0,-1 0 1 0 0,0 0-1 0 0,0 0 1 0 0,0 0 0 0 0,0 0-1 0 0,0 0 1 0 0,-2-1-1 0 0,-5-1-215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2.5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103 802 5959 0 0,'-6'29'528'0'0,"1"-13"-424"0"0,-1 2-104 0 0,0 4 0 0 0,-2 5 896 0 0,0-1 160 0 0,-2 1 32 0 0,0-1 8 0 0,1-3-104 0 0,0 1-16 0 0,-2-3-8 0 0,3-2 0 0 0,5-6-504 0 0,0-4 240 0 0</inkml:trace>
  <inkml:trace contextRef="#ctx0" brushRef="#br0" timeOffset="1">948 1 7023 0 0,'0'0'542'0'0,"0"3"-353"0"0,4 31 2356 0 0,-1 0 0 0 0,-5 67-1 0 0,-17 72 4763 0 0,0-7-3654 0 0,18-148-3656 0 0,1 0 1 0 0,0 0-1 0 0,1 0 0 0 0,1 0 0 0 0,0-1 0 0 0,2 1 0 0 0,0-1 0 0 0,1 1 0 0 0,11 24 0 0 0,-7-26-1403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3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1 301 3567 0 0,'0'-5'327'0'0,"1"1"-1"0"0,0 0 0 0 0,0 0 0 0 0,1 0 1 0 0,-1 1-1 0 0,1-1 0 0 0,0 0 0 0 0,0 0 0 0 0,0 1 1 0 0,0-1-1 0 0,1 1 0 0 0,5-6 0 0 0,-1 2 1066 0 0,0 0-1 0 0,1 1 1 0 0,15-10-1 0 0,-23 16-1383 0 0,112-72 5875 0 0,56-37-2580 0 0,-168 109-3302 0 0,7-5 73 0 0,-1 1-1 0 0,1 0 0 0 0,0 0 1 0 0,0 1-1 0 0,9-3 0 0 0,-14 5-43 0 0,0 1 0 0 0,0-1 0 0 0,0 1 0 0 0,0 0 0 0 0,0-1 0 0 0,0 1 0 0 0,0 0 0 0 0,1 1 0 0 0,-1-1 0 0 0,0 0-1 0 0,0 0 1 0 0,0 1 0 0 0,0-1 0 0 0,0 1 0 0 0,0 0 0 0 0,-1 0 0 0 0,1-1 0 0 0,0 1 0 0 0,0 0 0 0 0,0 1 0 0 0,-1-1-1 0 0,1 0 1 0 0,0 0 0 0 0,-1 1 0 0 0,3 2 0 0 0,9 13 378 0 0,-2 0 0 0 0,1 1-1 0 0,8 21 1 0 0,13 20 205 0 0,-20-37-294 0 0,9 24-1 0 0,6 9 93 0 0,-21-42-373 0 0,-1 1 0 0 0,0 0 0 0 0,0 0-1 0 0,3 18 1 0 0,9 62 291 0 0,-8-40-215 0 0,-2-14-15 0 0,1 45 0 0 0,-7-65-82 0 0,-2 0 0 0 0,-1 0 0 0 0,0 0 0 0 0,-6 25 0 0 0,6-40-1 0 0,-1 0 1 0 0,1 0-1 0 0,-1-1 1 0 0,0 1-1 0 0,0-1 1 0 0,0 0-1 0 0,-1 1 0 0 0,1-1 1 0 0,-1 0-1 0 0,0 0 1 0 0,0-1-1 0 0,-1 1 1 0 0,1-1-1 0 0,-1 1 1 0 0,0-1-1 0 0,1 0 1 0 0,-2 0-1 0 0,1-1 0 0 0,0 1 1 0 0,0-1-1 0 0,-7 2 1 0 0,4-1 10 0 0,0-1-1 0 0,0-1 1 0 0,-1 1 0 0 0,1-1 0 0 0,0 0 0 0 0,-1-1-1 0 0,1 0 1 0 0,-1 0 0 0 0,1 0 0 0 0,-1-1 0 0 0,1 0-1 0 0,0-1 1 0 0,-11-3 0 0 0,6 1-2 0 0,1-1 1 0 0,-1-1-1 0 0,1 0 1 0 0,1 0-1 0 0,-1-1 0 0 0,1 0 1 0 0,0-1-1 0 0,1 0 1 0 0,0-1-1 0 0,0 1 1 0 0,1-2-1 0 0,0 1 0 0 0,1-1 1 0 0,0-1-1 0 0,-6-10 1 0 0,6 8-13 0 0,1-1 1 0 0,0 1 0 0 0,1-1 0 0 0,0 0 0 0 0,1 0 0 0 0,1-1 0 0 0,0 1 0 0 0,1-1 0 0 0,1 1 0 0 0,0-1 0 0 0,1 0 0 0 0,2-20 0 0 0,0 24 5 0 0,1 1 1 0 0,0-1-1 0 0,0 1 0 0 0,1 0 1 0 0,0 0-1 0 0,1 0 0 0 0,8-13 879 0 0,-12 30-747 0 0,-1 1-1 0 0,-1-1 0 0 0,0 1 0 0 0,0-1 0 0 0,0 0 0 0 0,-1 1 1 0 0,-5 13-1 0 0,4-13-129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44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711 873 7367 0 0,'-1'4'453'0'0,"-1"0"0"0"0,1-1-1 0 0,-1 1 1 0 0,0 0 0 0 0,0-1-1 0 0,0 0 1 0 0,-1 1 0 0 0,1-1-1 0 0,-1 0 1 0 0,0 0 0 0 0,0-1-1 0 0,0 1 1 0 0,0-1 0 0 0,0 1-1 0 0,-5 2 1 0 0,4-4 165 0 0,-1 1 0 0 0,1 0 0 0 0,-1-1 1 0 0,1 0-1 0 0,-1 0 0 0 0,0 0 0 0 0,1-1 0 0 0,-1 1 0 0 0,0-1 0 0 0,1 0 1 0 0,-1-1-1 0 0,-8 0 0 0 0,-31-7 1181 0 0,-44-14 1 0 0,46 8-1568 0 0,0-1 0 0 0,-62-34 1 0 0,71 31-153 0 0,1-1 0 0 0,0-1-1 0 0,-29-27 1 0 0,49 37-93 0 0,0-1-1 0 0,1 0 1 0 0,0-1 0 0 0,1-1-1 0 0,0 0 1 0 0,1 0-1 0 0,0 0 1 0 0,1-1-1 0 0,-10-26 1 0 0,15 30-5 0 0,0-1 0 0 0,1 1-1 0 0,1 0 1 0 0,0-1 0 0 0,0 1 0 0 0,1-1-1 0 0,0 1 1 0 0,1-1 0 0 0,0 1 0 0 0,5-21 0 0 0,3-4-74 0 0,26-60 0 0 0,-17 52-19 0 0,40-71 0 0 0,-50 101 103 0 0,0 0-1 0 0,1 1 1 0 0,1 0-1 0 0,0 0 1 0 0,1 1-1 0 0,0 1 1 0 0,0 0-1 0 0,1 0 1 0 0,18-11-1 0 0,-22 17 36 0 0,-1 1 0 0 0,1-1 0 0 0,0 1-1 0 0,0 1 1 0 0,0-1 0 0 0,1 1-1 0 0,-1 1 1 0 0,1-1 0 0 0,-1 2 0 0 0,1-1-1 0 0,-1 1 1 0 0,10 1 0 0 0,-12 0 31 0 0,1-1-1 0 0,-1 2 1 0 0,0-1 0 0 0,0 1 0 0 0,0 0-1 0 0,0 0 1 0 0,0 0 0 0 0,-1 1 0 0 0,1 0-1 0 0,-1 0 1 0 0,0 1 0 0 0,1-1 0 0 0,-2 1-1 0 0,1 0 1 0 0,0 0 0 0 0,7 9 0 0 0,-9-7-10 0 0,0-1 0 0 0,0 1-1 0 0,0-1 1 0 0,-1 1 0 0 0,0 0 0 0 0,0 0 0 0 0,0 0 0 0 0,-1 0 0 0 0,1 0 0 0 0,-2 0-1 0 0,1 0 1 0 0,-1 1 0 0 0,0-1 0 0 0,0 0 0 0 0,-2 13 0 0 0,-2 5 36 0 0,-2-1 1 0 0,-13 40 0 0 0,10-39-31 0 0,-2 0 1 0 0,0-1-1 0 0,-24 36 1 0 0,-52 58-11 0 0,7-29-6 0 0,47-54 56 0 0,-40 55 0 0 0,53-56 239 0 0,19-31 16 0 0,2-1-98 0 0,1-1-201 0 0,0 1-1 0 0,0 0 1 0 0,0-1-1 0 0,0 1 1 0 0,0-1-1 0 0,0 1 1 0 0,0-1-1 0 0,0 0 1 0 0,0 0-1 0 0,1 0 1 0 0,-1 0-1 0 0,0-1 1 0 0,0 1 0 0 0,0 0-1 0 0,3-2 1 0 0,31-14 393 0 0,-8 3-68 0 0,54-23 491 0 0,-5 7-819 0 0,8-2-11 0 0,-68 25-36 0 0,-1 0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2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0 3247 0 0,'0'0'251'0'0,"0"2"-160"0"0,-1 8 13 0 0,0-7 122 0 0,1 0 1 0 0,0 0-1 0 0,-1 0 0 0 0,1 0 1 0 0,-1 1-1 0 0,0-1 0 0 0,0 0 1 0 0,0 0-1 0 0,-1 0 0 0 0,1-1 0 0 0,-4 6 1 0 0,-3 5 869 0 0,-12 23 1 0 0,-1 2 44 0 0,-46 60 1339 0 0,59-88-2115 0 0,2 0 0 0 0,-1 1 0 0 0,2 0-1 0 0,-7 15 1 0 0,11-23-324 0 0,0 0 0 0 0,1-1 0 0 0,-1 1 0 0 0,1 0 0 0 0,-1-1 0 0 0,1 1 0 0 0,0 0 0 0 0,0 0 0 0 0,0-1 0 0 0,1 1 0 0 0,-1 0 0 0 0,1-1 0 0 0,-1 1 0 0 0,1 0 0 0 0,1 2 0 0 0,2 4-22 0 0,0 0 0 0 0,11 16 1 0 0,1 1 14 0 0,-5-2 208 0 0,-1 1 0 0 0,-1 0 0 0 0,-1 0 0 0 0,-2 1 0 0 0,0 0 0 0 0,-2 0 0 0 0,2 27 0 0 0,-5 11 1741 0 0,-2-1 0 0 0,-14 90-1 0 0,14-146-1814 0 0,1 0 0 0 0,-1-1 0 0 0,1 1-1 0 0,1 0 1 0 0,-1 0 0 0 0,3 8 0 0 0,-3-15-167 0 0,0 0-1 0 0,0 0 1 0 0,0 0 0 0 0,0 0 0 0 0,0 0 0 0 0,0 0-1 0 0,0 1 1 0 0,0-1 0 0 0,0 0 0 0 0,1 0 0 0 0,-1 0-1 0 0,0 0 1 0 0,0 0 0 0 0,0 0 0 0 0,0 0 0 0 0,0 0-1 0 0,0 0 1 0 0,0 0 0 0 0,0 0 0 0 0,0 1 0 0 0,1-1-1 0 0,-1 0 1 0 0,0 0 0 0 0,0 0 0 0 0,0 0 0 0 0,0 0-1 0 0,0 0 1 0 0,0 0 0 0 0,1 0 0 0 0,-1 0 0 0 0,0 0-1 0 0,0 0 1 0 0,0 0 0 0 0,0 0 0 0 0,0 0 0 0 0,0 0-1 0 0,1 0 1 0 0,-1 0 0 0 0,0-1 0 0 0,0 1 0 0 0,0 0-1 0 0,0 0 1 0 0,0 0 0 0 0,0 0 0 0 0,0 0 0 0 0,0 0-1 0 0,1 0 1 0 0,-1 0 0 0 0,0 0 0 0 0,0 0 0 0 0,0 0-1 0 0,0-1 1 0 0,0 1 0 0 0,0 0 0 0 0,0 0 0 0 0,0 0-1 0 0,4-4-975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64 3799 0 0,'-2'-5'13595'0'0,"3"8"-13264"0"0,0-1-1 0 0,0 0 1 0 0,1 0 0 0 0,-1 0-1 0 0,1-1 1 0 0,-1 1 0 0 0,1 0-1 0 0,0 0 1 0 0,-1-1 0 0 0,1 1-1 0 0,0-1 1 0 0,0 0 0 0 0,0 1-1 0 0,0-1 1 0 0,0 0-1 0 0,1 0 1 0 0,-1 0 0 0 0,0-1-1 0 0,3 2 1 0 0,16 5 912 0 0,-16-5-1104 0 0,0-1 0 0 0,0 1 0 0 0,0-1 0 0 0,-1 0 0 0 0,1 0 0 0 0,7 0 0 0 0,-9-1-125 0 0,1-1 0 0 0,-1-1-1 0 0,0 1 1 0 0,0 0 0 0 0,0-1-1 0 0,0 1 1 0 0,0-1 0 0 0,0 0 0 0 0,4-3-1 0 0,1-1 53 0 0,-2 1-37 0 0,0 0 0 0 0,0 0 0 0 0,-1 0 0 0 0,0-1 1 0 0,8-10-1 0 0,9-10 33 0 0,-17 22-46 0 0,0 2-28 0 0,1 0 1 0 0,-1 0-1 0 0,1 0 0 0 0,10 0 0 0 0,-7 2-746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0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466 0 5295 0 0,'-1'2'410'0'0,"-1"1"-346"0"0,0 0 1 0 0,0-1 0 0 0,-1 1 0 0 0,1 0-1 0 0,-1-1 1 0 0,0 1 0 0 0,0-1-1 0 0,0 0 1 0 0,0 0 0 0 0,-3 2 0 0 0,-39 18 1634 0 0,35-18-1330 0 0,-36 20 3275 0 0,-53 37 1 0 0,92-56-3414 0 0,-51 40 1665 0 0,42-32-1277 0 0,0 0 1 0 0,-19 11-1 0 0,33-23-75 0 0,21-7-336 0 0,7-6-218 0 0,0-1-25 0 0,42-14 0 0 0,-6 13 35 0 0,-40 11 0 0 0,-10 1 0 0 0,-1 1 0 0 0,17 1 0 0 0,-16 0 0 0 0,21 1 0 0 0,-29 1 0 0 0,-3-1 11 0 0,0-1 0 0 0,0 0 0 0 0,0 0 0 0 0,0 1 0 0 0,0-1 0 0 0,-1 0 0 0 0,1 1-1 0 0,0-1 1 0 0,0 1 0 0 0,0 0 0 0 0,-1-1 0 0 0,1 1 0 0 0,0-1 0 0 0,0 1 0 0 0,-1 0 0 0 0,1 0 0 0 0,-1-1 0 0 0,1 1-1 0 0,-1 0 1 0 0,1 0 0 0 0,0 1 0 0 0,0 0 81 0 0,-8 10 304 0 0,3-8-309 0 0,-1 0-1 0 0,1 0 0 0 0,-1-1 1 0 0,1 1-1 0 0,-7 2 1 0 0,1 1-62 0 0,0-1 39 0 0,10-5-64 0 0,0-1 1 0 0,-1 0-1 0 0,1 0 0 0 0,0 0 1 0 0,0 0-1 0 0,-1 0 0 0 0,1 0 0 0 0,0 1 1 0 0,0-1-1 0 0,0 0 0 0 0,-1 0 1 0 0,1 0-1 0 0,0 0 0 0 0,0 1 1 0 0,0-1-1 0 0,0 0 0 0 0,0 0 0 0 0,-1 1 1 0 0,1-1-1 0 0,0 0 0 0 0,0 0 1 0 0,0 1-1 0 0,0-1 0 0 0,0 0 0 0 0,0 0 1 0 0,0 1-1 0 0,0-1 0 0 0,0 0 1 0 0,0 0-1 0 0,0 1 0 0 0,0-1 0 0 0,0 0 1 0 0,0 0-1 0 0,0 1 0 0 0,0-1 1 0 0,0 0-1 0 0,0 0 0 0 0,0 1 1 0 0,0-1-1 0 0,1 0 0 0 0,-1 0 0 0 0,0 0 1 0 0,0 1-1 0 0,0-1 0 0 0,0 0 1 0 0,1 0-1 0 0,-1 0 0 0 0,0 1 0 0 0,0-1 1 0 0,0 0-1 0 0,1 0 0 0 0,-1 0 1 0 0,0 0-1 0 0,0 1 0 0 0,9 5 0 0 0,0-3-2 0 0,-4-2-7 0 0,0 1 0 0 0,-1 0 1 0 0,0 1-1 0 0,1-1 0 0 0,-1 1 0 0 0,5 4 0 0 0,-4-4 5 0 0,-1 0 1 0 0,1 0-1 0 0,-1 1 0 0 0,-1-1 0 0 0,1 1 0 0 0,0 0 0 0 0,-1 0 1 0 0,0 1-1 0 0,0-1 0 0 0,0 1 0 0 0,0-1 0 0 0,2 8 0 0 0,-3-8 39 0 0,-1-1 1 0 0,0 1-1 0 0,-1-1 0 0 0,1 1 0 0 0,0-1 0 0 0,-1 1 0 0 0,0 0 0 0 0,0-1 0 0 0,0 1 0 0 0,-1-1 0 0 0,1 1 0 0 0,-1 0 0 0 0,0-1 0 0 0,1 1 0 0 0,-2-1 0 0 0,1 1 0 0 0,0-1 0 0 0,-1 0 0 0 0,-2 5 0 0 0,-3 2 300 0 0,-1 1 0 0 0,0-1 0 0 0,0-1 1 0 0,-1 0-1 0 0,-1 0 0 0 0,1-1 0 0 0,-1 0 1 0 0,-13 8-1 0 0,-12 5 767 0 0,-45 19 0 0 0,58-30-956 0 0,-1-1-1 0 0,0-1 0 0 0,-1-1 1 0 0,-24 4-1 0 0,29-8-803 0 0,0-1 0 0 0,0 0 0 0 0,-21-2 0 0 0,39 0 448 0 0,-1 0 1 0 0,0 0 0 0 0,1 0-1 0 0,-1-1 1 0 0,0 1 0 0 0,1 0-1 0 0,-1-1 1 0 0,0 0 0 0 0,1 1-1 0 0,-1-1 1 0 0,1 0 0 0 0,-1 0-1 0 0,1 1 1 0 0,-1-1 0 0 0,1 0 0 0 0,0-1-1 0 0,0 1 1 0 0,-2-2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3247 0 0,'2'20'288'0'0,"1"6"-224"0"0,0 9-64 0 0,0 0 0 0 0,0 4 848 0 0,4-1 160 0 0,-1-3 32 0 0,3 1 8 0 0,-3-2-408 0 0,5-4-88 0 0,2-7-8 0 0,1-3-8 0 0,0-1-280 0 0,0-6-64 0 0,1-7 0 0 0,2-5-2960 0 0,-1-5-592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3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251 616 5727 0 0,'2'12'320'0'0,"-1"-1"0"0"0,0 0 0 0 0,-1 1 0 0 0,0-1 0 0 0,-1 1-1 0 0,0-1 1 0 0,-5 21 0 0 0,2-4 544 0 0,0 0 40 0 0,-2-1 0 0 0,0 0 0 0 0,-2 0 1 0 0,-1-1-1 0 0,-1 0 0 0 0,-1-1 0 0 0,-25 41 0 0 0,15-32 194 0 0,10-14-235 0 0,-2 0 1 0 0,-1-1 0 0 0,-22 24-1 0 0,-22 16 3026 0 0,60-60-3818 0 0,-1 1 0 0 0,0-1 0 0 0,0 1-1 0 0,1-1 1 0 0,-1 1 0 0 0,0-1-1 0 0,0 0 1 0 0,0 0 0 0 0,2-1-1 0 0,3-3 78 0 0,9-2 133 0 0,0 0 0 0 0,1 2-1 0 0,0-1 1 0 0,0 2 0 0 0,31-5 0 0 0,0-1 298 0 0,-10 3 197 0 0,50-3 0 0 0,-51 7-104 0 0,52-11 0 0 0,-57 9-390 0 0,-25 5-282 0 0,-1-1 0 0 0,0 0 1 0 0,1 0-1 0 0,-1 0 0 0 0,0-1 1 0 0,0 1-1 0 0,0-1 0 0 0,0 0 0 0 0,0-1 1 0 0,-1 1-1 0 0,9-7 0 0 0,-7 5-740 0 0,-1-1 0 0 0,0 0-1 0 0,7-10 1 0 0,2-9-9344 0 0</inkml:trace>
  <inkml:trace contextRef="#ctx0" brushRef="#br0" timeOffset="1">462 1 4055 0 0,'12'17'420'0'0,"2"0"180"0"0,-9-12-175 0 0,-1 0 1 0 0,0 1-1 0 0,6 8 1 0 0,8 24 5558 0 0,21 61-1 0 0,11 24-359 0 0,-47-117-5902 0 0,4 8 737 0 0,0 1 1 0 0,17 21 0 0 0,-3-14-7428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4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2759 0 0,'2'0'207'0'0,"17"1"963"0"0,31-1 0 0 0,-28-1 1916 0 0,28 2 1 0 0,-10 0-149 0 0,-28-1-1043 0 0,-1 0 1 0 0,16 4 1698 0 0,-26-3-3471 0 0,1 1 0 0 0,-1-1 1 0 0,1 1-1 0 0,-1 0 0 0 0,0-1 1 0 0,0 1-1 0 0,1 0 0 0 0,-1 0 0 0 0,-1 0 1 0 0,1 0-1 0 0,0 0 0 0 0,0 0 0 0 0,-1 0 1 0 0,1 0-1 0 0,-1 0 0 0 0,0 0 1 0 0,1 0-1 0 0,-1 0 0 0 0,0 0 0 0 0,0 0 1 0 0,0 0-1 0 0,-1 1 0 0 0,1-1 1 0 0,0 0-1 0 0,-2 3 0 0 0,-3 7 22 0 0,-1 0 0 0 0,0-1 0 0 0,0 1 0 0 0,-1-2 0 0 0,-1 1-1 0 0,0-1 1 0 0,-10 11 0 0 0,12-14-144 0 0,1-1-219 0 0,-1 0 0 0 0,0 0 0 0 0,-9 7-1 0 0,12-11-337 0 0,-1 1 0 0 0,0-1-1 0 0,1 0 1 0 0,-1-1 0 0 0,-4 2 0 0 0,-19 37-14542 0 0,15-21 14248 0 0,-17 24 0 0 0,13-20 1318 0 0,-19 36 0 0 0,34-58-442 0 0,1-1-1 0 0,0 0 1 0 0,0 1-1 0 0,-1-1 1 0 0,1 1-1 0 0,0-1 0 0 0,0 1 1 0 0,0-1-1 0 0,-1 1 1 0 0,1-1-1 0 0,0 1 1 0 0,0 0-1 0 0,0-1 0 0 0,0 1 1 0 0,0-1-1 0 0,0 1 1 0 0,0-1-1 0 0,0 1 1 0 0,0-1-1 0 0,0 1 0 0 0,1 0 1 0 0,-1-1-14 0 0,0 1 0 0 0,1-1-1 0 0,-1 0 1 0 0,1 0 0 0 0,-1 1 0 0 0,0-1 0 0 0,1 0 0 0 0,-1 0 0 0 0,1 0-1 0 0,-1 0 1 0 0,0 0 0 0 0,1 0 0 0 0,-1 0 0 0 0,1 0 0 0 0,-1 0 0 0 0,0 0-1 0 0,1 0 1 0 0,-1 0 0 0 0,1 0 0 0 0,-1 0 0 0 0,1 0 0 0 0,29-12 109 0 0,-21 9-45 0 0,-8 2-68 0 0,7-2 59 0 0,1 0 0 0 0,-1 0 1 0 0,1 0-1 0 0,-1 1 0 0 0,1 1 0 0 0,14-2 0 0 0,-10 5 42 0 0,-11-1-94 0 0,-1-1-14 0 0,-1 0-1 0 0,1 0 0 0 0,-1 1 1 0 0,1-1-1 0 0,-1 0 0 0 0,1 0 1 0 0,-1 0-1 0 0,1 0 0 0 0,-1 1 1 0 0,0-1-1 0 0,1 0 0 0 0,-1 0 1 0 0,1 1-1 0 0,-1-1 0 0 0,0 0 1 0 0,1 1-1 0 0,-1-1 0 0 0,0 0 0 0 0,1 1 1 0 0,-1-1-1 0 0,0 1 0 0 0,0-1 1 0 0,1 0-1 0 0,-1 1 0 0 0,0-1 1 0 0,0 1-1 0 0,0-1 0 0 0,0 1 1 0 0,1-1-1 0 0,-1 1 0 0 0,0-1 1 0 0,0 1-1 0 0,0 0 0 0 0,0 0 1 0 0,0 10-1 0 0,-1-6 11 0 0,0 0-1 0 0,-1 0 1 0 0,1 0-1 0 0,-1-1 1 0 0,0 1-1 0 0,-1 0 1 0 0,1-1-1 0 0,-1 1 1 0 0,0-1-1 0 0,0 0 1 0 0,0 0-1 0 0,0 0 1 0 0,-1 0-1 0 0,0 0 1 0 0,1-1-1 0 0,-1 0 1 0 0,-9 6-1 0 0,-5 1 701 0 0,-1 0-1 0 0,0-1 1 0 0,-22 7 0 0 0,26-10 443 0 0,-56 25 2703 0 0,-31 11 2148 0 0,70-31-1857 0 0,33-12-3616 0 0,12-8-204 0 0,0 2 0 0 0,0-1 0 0 0,0 1 0 0 0,1 1 0 0 0,0 1 0 0 0,26-7 0 0 0,-4 0 39 0 0,41-14-3 0 0,86-30 489 0 0,-149 50-1513 0 0,0 0-1 0 0,16-10 1 0 0,-23 11-303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5695 0 0,'-9'19'677'0'0,"-11"38"-1"0"0,-9 64 6502 0 0,16-58-4399 0 0,-35 175 5684 0 0,44-220-7864 0 0,1-4-33 0 0,0 1 0 0 0,0 0 0 0 0,1 0 0 0 0,1 0 0 0 0,1 0 1 0 0,1 16-1 0 0,-1-30-536 0 0,0 0 1 0 0,0 0-1 0 0,0 0 1 0 0,0 0-1 0 0,0 0 1 0 0,0 0-1 0 0,1-1 0 0 0,-1 1 1 0 0,0 0-1 0 0,1 0 1 0 0,-1 0-1 0 0,1 0 1 0 0,-1 0-1 0 0,1 0 1 0 0,-1 0-1 0 0,1-1 1 0 0,-1 1-1 0 0,1 0 1 0 0,0 0-1 0 0,0-1 1 0 0,-1 1-1 0 0,1 0 1 0 0,0-1-1 0 0,0 1 1 0 0,0-1-1 0 0,-1 1 0 0 0,1-1 1 0 0,2 1-1 0 0,-2-1-4 0 0,1 0-1 0 0,-1-1 0 0 0,0 1 1 0 0,0-1-1 0 0,1 1 0 0 0,-1-1 0 0 0,0 1 1 0 0,0-1-1 0 0,0 0 0 0 0,0 1 1 0 0,0-1-1 0 0,0 0 0 0 0,0 0 0 0 0,0 0 1 0 0,0 0-1 0 0,0 0 0 0 0,0 0 1 0 0,0 0-1 0 0,-1 0 0 0 0,1 0 0 0 0,-1 0 1 0 0,2-3-1 0 0,30-45-63 0 0,-21 33-6 0 0,0-1 0 0 0,9-18 1 0 0,1-16-660 0 0,-2 0-1 0 0,19-86 1 0 0,-31 114 595 0 0,1 1 0 0 0,0-1-1 0 0,16-25 1 0 0,-23 46 120 0 0,0 0-1 0 0,0 0 1 0 0,0 0 0 0 0,0 1-1 0 0,1-1 1 0 0,-1 0-1 0 0,1 1 1 0 0,-1 0 0 0 0,1-1-1 0 0,-1 1 1 0 0,1 0-1 0 0,0-1 1 0 0,0 1 0 0 0,0 0-1 0 0,0 1 1 0 0,0-1 0 0 0,-1 0-1 0 0,2 0 1 0 0,-1 1-1 0 0,0-1 1 0 0,0 1 0 0 0,0 0-1 0 0,0-1 1 0 0,0 1-1 0 0,0 0 1 0 0,0 0 0 0 0,0 1-1 0 0,1-1 1 0 0,-1 0 0 0 0,0 1-1 0 0,3 0 1 0 0,-1 0 12 0 0,-1 1 1 0 0,1-1 0 0 0,-1 0 0 0 0,0 1-1 0 0,0 0 1 0 0,1 0 0 0 0,-1 0-1 0 0,0 0 1 0 0,-1 0 0 0 0,1 1 0 0 0,0-1-1 0 0,-1 1 1 0 0,1 0 0 0 0,-1-1-1 0 0,0 1 1 0 0,0 0 0 0 0,0 0 0 0 0,1 4-1 0 0,5 19 393 0 0,-1 0 0 0 0,-1 1 0 0 0,4 47-1 0 0,-5-30 52 0 0,-1-21-250 0 0,0 7-62 0 0,0 0-1 0 0,-2 0 1 0 0,-2 38-1 0 0,-1-62-335 0 0,-38 4-16248 0 0,34-10 14949 0 0,-1 0 0 0 0,1-1 0 0 0,-1 0 0 0 0,-5-1-1 0 0,-4-4-2300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5:55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15 2591 0 0,'1'0'187'0'0,"1"0"-38"0"0,0 0 0 0 0,0 0 0 0 0,0 0 0 0 0,0 0 0 0 0,0 0 0 0 0,0-1-1 0 0,0 1 1 0 0,0 0 0 0 0,0-1 0 0 0,0 0 0 0 0,0 0 0 0 0,0 1 0 0 0,0-1 0 0 0,-1 0 0 0 0,1 0 0 0 0,0 0 0 0 0,-1-1 0 0 0,4-2 991 0 0,-2 5-585 0 0,1 1-1 0 0,-1-1 0 0 0,0 1 0 0 0,0 0 1 0 0,5 3-1 0 0,-2-1 871 0 0,6 18 639 0 0,-10-15-1860 0 0,-1 0-1 0 0,1 1 1 0 0,-1-1 0 0 0,-1 1-1 0 0,1-1 1 0 0,-1 1 0 0 0,-1 0 0 0 0,-2 14-1 0 0,-6 8-51 0 0,5-15-646 0 0,2-6-314 0 0,0 0-1 0 0,-1 0 1 0 0,0-1 0 0 0,-1 1 0 0 0,-5 10-1 0 0,4-13 656 0 0,4-5 146 0 0,0-1 1 0 0,0 1 0 0 0,0 0-1 0 0,0 0 1 0 0,1 0-1 0 0,-1 0 1 0 0,0 0-1 0 0,1 0 1 0 0,-1 0-1 0 0,1 0 1 0 0,-1 0-1 0 0,0 3 1 0 0,1-4 213 0 0,36-9 365 0 0,-34 9-509 0 0,0-1 1 0 0,1 1 0 0 0,-1 0 0 0 0,0 0 0 0 0,0 1-1 0 0,1-1 1 0 0,-1 0 0 0 0,0 1 0 0 0,0-1 0 0 0,0 1-1 0 0,1 0 1 0 0,-1 0 0 0 0,0 0 0 0 0,0 0 0 0 0,0 0-1 0 0,0 0 1 0 0,-1 0 0 0 0,1 1 0 0 0,0-1 0 0 0,0 1-1 0 0,-1-1 1 0 0,1 1 0 0 0,-1 0 0 0 0,1 0 0 0 0,0 2-1 0 0,-1-3-48 0 0,-1 0 0 0 0,0 0-1 0 0,0 1 1 0 0,0-1-1 0 0,0 0 1 0 0,0 0 0 0 0,0 0-1 0 0,0 0 1 0 0,0 1 0 0 0,0-1-1 0 0,-1 0 1 0 0,1 0 0 0 0,0 0-1 0 0,-1 0 1 0 0,1 0-1 0 0,-2 2 1 0 0,-10 18 130 0 0,10-18-115 0 0,-4 7 66 0 0,-1-1 0 0 0,0 0 0 0 0,-1 0 0 0 0,0-1-1 0 0,0 0 1 0 0,-14 11 0 0 0,5-6 406 0 0,-2 3 293 0 0,-2-1-1 0 0,0-1 1 0 0,-28 15 0 0 0,-23 12 1302 0 0,48-27-99 0 0,-38 19 0 0 0,49-29-1167 0 0,-7 5 1544 0 0,24-3-1475 0 0,-3-5-860 0 0,0-1 0 0 0,0 1 0 0 0,0-1 0 0 0,0 0 0 0 0,0 0 0 0 0,0 1 1 0 0,0-1-1 0 0,-1 0 0 0 0,1 0 0 0 0,0 0 0 0 0,0 0 0 0 0,0 0 0 0 0,0 0 0 0 0,0 0 1 0 0,0-1-1 0 0,0 1 0 0 0,2-1 0 0 0,17-6 335 0 0,-16 5-272 0 0,11-4 200 0 0,0 1 1 0 0,0 1-1 0 0,26-4 1 0 0,50-2 776 0 0,-60 8-746 0 0,189-3 1113 0 0,-96 4-1216 0 0,-92 1-215 0 0,85-1-1 0 0,-101 1-15 0 0,-8 0 0 0 0,0 0 0 0 0,0 1 0 0 0,0 0 0 0 0,0 0 0 0 0,11 3 0 0 0,-4 1 0 0 0,-10-4 0 0 0,-1 0 0 0 0,0 0 0 0 0,0 1 0 0 0,7 2 0 0 0,-10-3 0 0 0,0 0 0 0 0,0-1 0 0 0,0 1 0 0 0,0 0 0 0 0,0 0 0 0 0,0 0 0 0 0,0 0 0 0 0,0 0 0 0 0,0 0 0 0 0,-1 0 0 0 0,1 0 0 0 0,0 0 0 0 0,-1 0 0 0 0,1 1 0 0 0,-1-1 0 0 0,1 0 0 0 0,-1 0 0 0 0,0 0 0 0 0,1 1 0 0 0,-1-1 0 0 0,0 0 0 0 0,0 3 0 0 0,1 1 0 0 0,0 0-267 0 0,2 8-2452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6:07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0 1951 0 0,'-12'26'260'0'0,"10"-21"434"0"0,1 1-1 0 0,0-1 1 0 0,0 0-1 0 0,1 1 1 0 0,-1-1-1 0 0,1 1 1 0 0,0-1-1 0 0,1 7 1 0 0,0 5 491 0 0,0 23 1564 0 0,-3 53 1079 0 0,1-13-2043 0 0,1-22-852 0 0,-5 44 1372 0 0,-32 170 0 0 0,19-183-1012 0 0,17-83-1956 0 0,4-9-49 0 0,7-14-2330 0 0,-5 6-1471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6:08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0 103 2159 0 0,'21'-8'6676'0'0,"28"-21"-2982"0"0,-11 7-740 0 0,-12 9-726 0 0,-10 5-774 0 0,-12 6-1120 0 0,0-1-1 0 0,1 1 1 0 0,0 0-1 0 0,-1 0 1 0 0,1 1 0 0 0,0 0-1 0 0,0 0 1 0 0,9-1-1 0 0,-15 3-266 0 0,0 2-61 0 0,0-1 1 0 0,0 0-1 0 0,0 0 1 0 0,-1 0-1 0 0,1 0 1 0 0,-1 0-1 0 0,1 0 1 0 0,-1-1-1 0 0,0 1 0 0 0,0 0 1 0 0,0-1-1 0 0,-3 3 1 0 0,3-3-14 0 0,-54 33 359 0 0,55-33-352 0 0,1-1 0 0 0,0 0 0 0 0,-1 1 0 0 0,1-1 0 0 0,0 0 0 0 0,-1 0 0 0 0,1 1 0 0 0,-1-1 0 0 0,1 0 0 0 0,0 0 0 0 0,-1 0 0 0 0,1 1 0 0 0,-1-1 0 0 0,1 0 0 0 0,-1 0 0 0 0,1 0 0 0 0,-1 0 0 0 0,1 0 0 0 0,-1 0 0 0 0,1 0 0 0 0,-1 0 0 0 0,1 0 0 0 0,-1 0 0 0 0,1 0 0 0 0,-1 0 0 0 0,1 0 0 0 0,-1-1 0 0 0,1 1 0 0 0,-1 0 0 0 0,0-1 0 0 0,0 1 2 0 0,1 0-1 0 0,0 0 0 0 0,0 0 1 0 0,-1 0-1 0 0,1 0 1 0 0,0 0-1 0 0,0 0 0 0 0,-1 0 1 0 0,1 0-1 0 0,0 0 1 0 0,-1 0-1 0 0,1-1 0 0 0,0 1 1 0 0,0 0-1 0 0,-1 0 1 0 0,1 0-1 0 0,0 0 0 0 0,0 0 1 0 0,0-1-1 0 0,-1 1 1 0 0,1 0-1 0 0,0 0 0 0 0,0 0 1 0 0,0-1-1 0 0,0 1 1 0 0,-1 0-1 0 0,1 0 0 0 0,0-1 1 0 0,0 1-1 0 0,0 0 1 0 0,0 0-1 0 0,0-1 0 0 0,0 1 1 0 0,0 0-1 0 0,0-1 1 0 0,0 1-1 0 0,0 0 0 0 0,0 0 1 0 0,0-1-1 0 0,0 1 1 0 0,0 0-1 0 0,0 0 0 0 0,0-1 1 0 0,0 1-1 0 0,0 0 1 0 0,0-1-1 0 0,0 1 0 0 0,8-10 123 0 0,-7 9-90 0 0,11-11 149 0 0,-11 11-157 0 0,1 0 0 0 0,-1 0 1 0 0,0 0-1 0 0,0 0 0 0 0,0 0 0 0 0,0 0 0 0 0,0 0 1 0 0,0 0-1 0 0,0 0 0 0 0,1-2 0 0 0,0 0 129 0 0,1 1-1 0 0,-1-1 1 0 0,0 1-1 0 0,1 0 0 0 0,0 0 1 0 0,0 0-1 0 0,0 0 1 0 0,0 0-1 0 0,0 1 1 0 0,0-1-1 0 0,0 1 1 0 0,4-2-1 0 0,-21 24-6 0 0,9-17-86 0 0,1 0-1 0 0,-1 0 1 0 0,0-1-1 0 0,-9 5 1 0 0,5-3-42 0 0,8-4 39 0 0,11-1 94 0 0,0-1-1 0 0,12-3 1 0 0,14-1 303 0 0,30-4 569 0 0,-55 7-780 0 0,-9 1-156 0 0,-1 1-16 0 0,4 0-46 0 0,-2 1 21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0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72 3599 0 0,'-22'33'278'0'0,"18"-27"1082"0"0,24-12 3593 0 0,108-37 6005 0 0,-65 26-7398 0 0,73-10-1 0 0,-135 27-3534 0 0,0 0 0 0 0,0-1 0 0 0,1 1 1 0 0,-1 0-1 0 0,0 0 0 0 0,1 0 0 0 0,-1 0 0 0 0,0 0 0 0 0,0 0 0 0 0,1 0 0 0 0,-1 1 1 0 0,0-1-1 0 0,0 0 0 0 0,1 1 0 0 0,-1-1 0 0 0,0 1 0 0 0,0-1 0 0 0,0 1 0 0 0,0 0 1 0 0,1-1-1 0 0,-1 1 0 0 0,0 0 0 0 0,0 0 0 0 0,-1 0 0 0 0,1 0 0 0 0,0 0 0 0 0,0 0 1 0 0,0 0-1 0 0,-1 0 0 0 0,1 0 0 0 0,0 2 0 0 0,16 33 331 0 0,-12-26-214 0 0,0 1 0 0 0,8 13-1 0 0,-12-23-115 0 0,0 1 0 0 0,0-1 0 0 0,1 1 0 0 0,-1-1 0 0 0,0 0 0 0 0,1 0 0 0 0,-1 0 0 0 0,1 0 0 0 0,-1 0 0 0 0,1 0 0 0 0,0 0 0 0 0,-1 0 0 0 0,1 0 0 0 0,0-1 0 0 0,-1 1-1 0 0,1-1 1 0 0,0 1 0 0 0,0-1 0 0 0,0 0 0 0 0,0 0 0 0 0,-1 0 0 0 0,1 0 0 0 0,0 0 0 0 0,0 0 0 0 0,0 0 0 0 0,2-1 0 0 0,-4 1-24 0 0,132-12 1606 0 0,266-31-1004 0 0,-7-13-604 0 0,8 35 0 0 0,-50 31 0 0 0,-341-9 0 0 0,-5-1 0 0 0,0 0 0 0 0,0 0 0 0 0,0 0 0 0 0,0 0 0 0 0,0 0 0 0 0,0 0 0 0 0,0-1 0 0 0,0 0 0 0 0,0 0 0 0 0,5-2 0 0 0,-2 1-1456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1.3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3235 6391 0 0,'58'-67'1170'0'0,"-17"20"1179"0"0,36-41 1971 0 0,32-41 596 0 0,-88 100-3881 0 0,2 0 1 0 0,0 2-1 0 0,36-33 0 0 0,327-242 4000 0 0,-321 254-4479 0 0,211-131 1017 0 0,-81 58-808 0 0,155-95 418 0 0,145-36-827 0 0,-238 124-344 0 0,96-32-12 0 0,32 18 0 0 0,-187 75 0 0 0,182-64 0 0 0,-150 44 0 0 0,138-48 0 0 0,7 22 0 0 0,218-6 0 0 0,-453 94 0 0 0,-31 5 0 0 0,409-69 0 0 0,-205 52 0 0 0,-155 20 0 0 0,901-49 0 0 0,-463 72 0 0 0,-321-2 0 0 0,-102 5 0 0 0,18-1 0 0 0,-107-7 0 0 0,-84-1 0 0 0,0 0 0 0 0,0 0 0 0 0,0 0 0 0 0,0 0 0 0 0,0 0-1 0 0,0 0 1 0 0,0 0 0 0 0,0 0 0 0 0,1 0 0 0 0,-1 0 0 0 0,0 0 0 0 0,0 0 0 0 0,0 0 0 0 0,0 0 0 0 0,0 0-1 0 0,0 0 1 0 0,0 0 0 0 0,0 0 0 0 0,0 0 0 0 0,1 0 0 0 0,-1 0 0 0 0,0 0 0 0 0,0-1 0 0 0,0 1 0 0 0,0 0-1 0 0,0 0 1 0 0,0 0 0 0 0,0 0 0 0 0,0 0 0 0 0,0 0 0 0 0,0 0 0 0 0,0 0 0 0 0,0 0 0 0 0,0-1 0 0 0,0 1-1 0 0,0 0 1 0 0,0 0 0 0 0,0 0 0 0 0,0 0 0 0 0,0 0 0 0 0,0 0 0 0 0,0 0 0 0 0,0-1 0 0 0,-2-5-31 0 0,-6-6-89 0 0,8 12 110 0 0,-10-12-873 0 0,-1 1 0 0 0,0 0 1 0 0,-21-15-1 0 0,5 4-2854 0 0,-3-5-3920 0 0,-38-45 0 0 0,11-2 3828 0 0,45 59 3787 0 0,10 11 137 0 0,-1 1 0 0 0,0 0 0 0 0,1-1 1 0 0,0 1-1 0 0,0-1 0 0 0,-3-8 0 0 0,5 12-31 0 0,0 0 1 0 0,0-1-1 0 0,0 1 0 0 0,0-1 0 0 0,0 1 0 0 0,1-1 0 0 0,-1 1 0 0 0,0 0 0 0 0,0-1 0 0 0,0 1 0 0 0,1 0 0 0 0,-1-1 0 0 0,0 1 0 0 0,1 0 1 0 0,-1-1-1 0 0,0 1 0 0 0,1 0 0 0 0,-1-1 0 0 0,0 1 0 0 0,1 0 0 0 0,-1 0 0 0 0,0 0 0 0 0,1-1 0 0 0,-1 1 0 0 0,1 0 0 0 0,-1 0 0 0 0,0 0 0 0 0,1 0 1 0 0,-1 0-1 0 0,1 0 0 0 0,-1 0 0 0 0,1 0 0 0 0,-1 0 0 0 0,1 0 0 0 0,-1 0 0 0 0,0 0 0 0 0,1 0 0 0 0,0 0 0 0 0,15 0 1623 0 0,2 1 715 0 0,1 0 1 0 0,25 6-1 0 0,71 24 3332 0 0,-94-24-4208 0 0,21 10 1 0 0,-35-14-929 0 0,0 1-1 0 0,0 0 1 0 0,0 0-1 0 0,0 1 1 0 0,-1-1-1 0 0,8 9 1 0 0,-11-10-497 0 0,-1-1 1 0 0,1 1 0 0 0,-1 0 0 0 0,0 1 0 0 0,0-1-1 0 0,-1 0 1 0 0,1 1 0 0 0,-1-1 0 0 0,1 1-1 0 0,-1-1 1 0 0,0 1 0 0 0,0-1 0 0 0,0 7 0 0 0,-1-5-67 0 0,0 1-1 0 0,0 0 1 0 0,-1 0 0 0 0,0-1 0 0 0,0 1 0 0 0,0 0 0 0 0,-4 10 0 0 0,-3 2-70 0 0,-1 0-1 0 0,-1 0 1 0 0,-23 31-1 0 0,32-47 63 0 0,-14 17-1 0 0,-1-1 0 0 0,-1-1 0 0 0,0-1 0 0 0,-21 16 0 0 0,-31 30-1612 0 0,51-41-5986 0 0,4 0-2624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2.6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185 27 4863 0 0,'0'0'375'0'0,"8"-5"-230"0"0,20-16 2409 0 0,-27 21-1727 0 0,0 0 1 0 0,0 0-1 0 0,1 0 1 0 0,-1 1 0 0 0,0-1-1 0 0,0 0 1 0 0,1 1-1 0 0,-1-1 1 0 0,0 1-1 0 0,0-1 1 0 0,0 1 0 0 0,0 0-1 0 0,0-1 1 0 0,0 1-1 0 0,2 1 1 0 0,-1 2-224 0 0,0 0 1 0 0,0 0-1 0 0,0 0 1 0 0,0 0-1 0 0,-1 1 1 0 0,1-1-1 0 0,-1 0 1 0 0,0 1-1 0 0,-1-1 1 0 0,1 1-1 0 0,-1-1 1 0 0,0 7-1 0 0,0 4 55 0 0,-2 0 0 0 0,-3 20 1 0 0,0-16-375 0 0,0 0 1 0 0,-8 19 0 0 0,13-38-286 0 0,-2 5 2 0 0,1 0 0 0 0,0 0 0 0 0,0-1 0 0 0,0 1 0 0 0,0 9 0 0 0,-5 86-29 0 0,2-68-233 0 0,0-22-128 0 0,0-3 126 0 0,2-4 340 0 0,-1 4-1635 0 0,0 1 1 0 0,-1-1 0 0 0,0-1-1 0 0,0 1 1 0 0,-11 11 0 0 0,-8 8-4555 0 0,-26 25-3177 0 0,40-44 8933 0 0,0 1 0 0 0,0-2 0 0 0,0 1 0 0 0,-15 6-1 0 0,-7 9 10967 0 0,36-28-8880 0 0,0 1 0 0 0,0 0 0 0 0,8-6 1 0 0,20-12 1784 0 0,8-6-1193 0 0,-19 12-943 0 0,34-20 0 0 0,16-11 348 0 0,-61 40-1630 0 0,0 0 0 0 0,0 1 1 0 0,22-10-1 0 0,-35 19-98 0 0,1-1 0 0 0,0 1 0 0 0,0 0 0 0 0,0-1 0 0 0,0 1 0 0 0,1 0 0 0 0,-1 0 0 0 0,0 0 0 0 0,1-1 0 0 0,0 1 0 0 0,-1 3 0 0 0,-4 12 0 0 0,-5 3-226 0 0,0-1 0 0 0,-22 30 0 0 0,1-3-776 0 0,30-45 992 0 0,1-1-1 0 0,0 0 1 0 0,0 0-1 0 0,0 1 1 0 0,0-1-1 0 0,0 0 1 0 0,0 0-1 0 0,0 1 1 0 0,-1-1-1 0 0,1 0 1 0 0,0 0 0 0 0,0 1-1 0 0,0-1 1 0 0,0 0-1 0 0,0 0 1 0 0,0 1-1 0 0,0-1 1 0 0,0 0-1 0 0,0 0 1 0 0,0 1-1 0 0,1-1 1 0 0,-1 0 0 0 0,0 0-1 0 0,0 1 1 0 0,0-1-1 0 0,0 0 1 0 0,0 0-1 0 0,0 1 1 0 0,0-1-1 0 0,1 0 1 0 0,-1 0-1 0 0,0 1 1 0 0,0-1 0 0 0,0 0-1 0 0,1 0 1 0 0,-1 0-1 0 0,0 0 1 0 0,0 1-1 0 0,0-1 1 0 0,1 0-1 0 0,-1 0 1 0 0,0 0-1 0 0,0 0 1 0 0,1 0 0 0 0,-1 0-1 0 0,1 0 1 0 0,11 2-796 0 0,23-3 154 0 0,-23 0 583 0 0,0 0-1 0 0,0 1 1 0 0,0 1-1 0 0,15 2 1 0 0,-24-2 81 0 0,1-1 1 0 0,0 2 0 0 0,-1-1-1 0 0,0 0 1 0 0,1 1 0 0 0,-1-1-1 0 0,0 1 1 0 0,0 0 0 0 0,1 0-1 0 0,-2 1 1 0 0,1-1 0 0 0,0 0-1 0 0,0 1 1 0 0,-1 0-1 0 0,1 0 1 0 0,-1-1 0 0 0,0 1-1 0 0,3 5 1 0 0,-3-3 36 0 0,0-1-1 0 0,-1 1 1 0 0,1-1-1 0 0,-1 1 1 0 0,0 0-1 0 0,0 0 1 0 0,0 0 0 0 0,-1-1-1 0 0,0 8 1 0 0,-5 46 994 0 0,3-44-755 0 0,0 2-49 0 0,-1-1 0 0 0,-1 0-1 0 0,0 0 1 0 0,-1-1 0 0 0,-1 1-1 0 0,0-1 1 0 0,-13 20 0 0 0,13-25-230 0 0,-1-4-9 0 0,-1-4 0 0 0,7-1-2 0 0,1 1 1 0 0,-1-1-1 0 0,1 0 1 0 0,-1 0-1 0 0,1 0 0 0 0,-1 0 1 0 0,1 0-1 0 0,0 0 1 0 0,-1 0-1 0 0,1 0 0 0 0,-1 0 1 0 0,1 0-1 0 0,-1-1 1 0 0,1 1-1 0 0,-1 0 0 0 0,1 0 1 0 0,-1 0-1 0 0,1 0 1 0 0,-1-1-1 0 0,1 1 0 0 0,0 0 1 0 0,-1-1-1 0 0,1 1 1 0 0,-1 0-1 0 0,1-1 0 0 0,0 1 1 0 0,-1 0-1 0 0,1-1 1 0 0,0 1-1 0 0,0 0 0 0 0,-1-1 1 0 0,1 1-1 0 0,0-1 1 0 0,0 1-1 0 0,0-1 0 0 0,-1 0 1 0 0,1 0-15 0 0,-9-15-789 0 0,0 0 1 0 0,1-1-1 0 0,-6-17 0 0 0,-13-54-9208 0 0,24 79 8734 0 0,1 1-466 0 0,1 0 1 0 0,0-1-1 0 0,0-11 1 0 0,0 1-580 0 0,2 0 86 0 0,1-1 1387 0 0,-2 19 858 0 0,-1 0 1 0 0,1 1 0 0 0,0-1 0 0 0,0 0 0 0 0,0 1 0 0 0,-1-1 0 0 0,1 0-1 0 0,0 1 1 0 0,-1-1 0 0 0,1 0 0 0 0,-1 1 0 0 0,1-1 0 0 0,0 1 0 0 0,-1-1-1 0 0,1 1 1 0 0,-1-1 0 0 0,0 1 0 0 0,1-1 0 0 0,-1 1 0 0 0,1 0 0 0 0,-1-1-1 0 0,0 1 1 0 0,0-1 0 0 0,-1 1 205 0 0,1 2 56 0 0,0 0 1 0 0,-1 0-1 0 0,1 0 0 0 0,-1 0 0 0 0,0 0 0 0 0,1 0 0 0 0,-4 2 0 0 0,3-3-8 0 0,-11 11 1163 0 0,1 0 0 0 0,0 1 0 0 0,0 1 0 0 0,1 0 0 0 0,-11 19 0 0 0,-42 64 1828 0 0,5-8-1294 0 0,58-87-1913 0 0,-1 0 1 0 0,1 0-1 0 0,-1 0 0 0 0,1 0 0 0 0,-1 0 0 0 0,0 0 0 0 0,0 0 1 0 0,-2 1-1 0 0,3-2-276 0 0,1-11-6567 0 0,-2-4 28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5095 0 0,'0'0'390'0'0,"3"-1"-252"0"0,90-26 847 0 0,157-36 7245 0 0,-91 32-5397 0 0,-149 28-7094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3.5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111 0 3823 0 0,'4'13'298'0'0,"-1"2"-166"0"0,-5-11-24 0 0,0-1 116 0 0,-2 14 2931 0 0,-1 0 1 0 0,-8 16 0 0 0,-36 64 4198 0 0,18-39-4684 0 0,32-57-1816 0 0,3-2-352 0 0,12-8-225 0 0,20-15-382 0 0,-34 22 177 0 0,64-49 190 0 0,-57 45-249 0 0,-1 1-13 0 0,-4 7 0 0 0,-3 6 7 0 0,-1-7-3 0 0,0 3 34 0 0,-1 1 0 0 0,1-1 1 0 0,-1 1-1 0 0,0-1 1 0 0,-1 1-1 0 0,1-1 0 0 0,-1 0 1 0 0,-3 7-1 0 0,-22 33 484 0 0,15-25-387 0 0,-87 147 1476 0 0,99-166-1604 0 0,0 0 0 0 0,0 0-1 0 0,0 0 1 0 0,0 0 0 0 0,0 0 0 0 0,0 0-1 0 0,0 0 1 0 0,0 0 0 0 0,0 0 0 0 0,0 0-1 0 0,0 0 1 0 0,0 0 0 0 0,0 0 0 0 0,0 0 0 0 0,0 0-1 0 0,0 0 1 0 0,0 0 0 0 0,0 0 0 0 0,1 0-1 0 0,-1 0 1 0 0,0 0 0 0 0,0 0 0 0 0,0 0-1 0 0,0 0 1 0 0,0 0 0 0 0,0 1 0 0 0,0-1 0 0 0,0 0-1 0 0,0 0 1 0 0,0 0 0 0 0,8-9 345 0 0,10-14 126 0 0,-6 4-444 0 0,1 1 0 0 0,0 1 0 0 0,21-20 0 0 0,27-33 30 0 0,-60 69-213 0 0,9 29-10608 0 0,-6-10 10729 0 0,-1 0 1 0 0,0 0 0 0 0,-1 0 0 0 0,-1 1 0 0 0,-2 26-1 0 0,-12 46 4082 0 0,8-55-834 0 0,5-34-2471 0 0,1-1-127 0 0,-1 0-535 0 0,0 0 1 0 0,0-1-1 0 0,0 1 1 0 0,1 0-1 0 0,-1 0 0 0 0,0-1 1 0 0,1 1-1 0 0,-1 0 1 0 0,1-1-1 0 0,-1 1 1 0 0,1 0-1 0 0,-1-1 1 0 0,1 1-1 0 0,0-1 1 0 0,-1 1-1 0 0,1-1 0 0 0,-1 1 1 0 0,1-1-1 0 0,0 0 1 0 0,-1 1-1 0 0,1-1 1 0 0,0 0-1 0 0,0 1 1 0 0,0-1-1 0 0,1 0-23 0 0,-1 0-1 0 0,0 0 1 0 0,0 0-1 0 0,1 0 0 0 0,-1-1 1 0 0,0 1-1 0 0,0 0 1 0 0,0-1-1 0 0,1 1 1 0 0,-1-1-1 0 0,0 1 1 0 0,0-1-1 0 0,0 1 1 0 0,0-1-1 0 0,0 0 1 0 0,2-1-1 0 0,6-5-56 0 0,-1-1 0 0 0,0 0 0 0 0,0 0 0 0 0,0-1 1 0 0,-1 0-1 0 0,0 0 0 0 0,-1 0 0 0 0,0-1 0 0 0,-1 0 0 0 0,0 0 0 0 0,6-19 0 0 0,-10 29-169 0 0,-1-1 0 0 0,0 1 0 0 0,0-1 0 0 0,0 1 0 0 0,1-1 0 0 0,-1 1 0 0 0,0 0 0 0 0,0-1 0 0 0,0 1 0 0 0,0-1 0 0 0,0 1 0 0 0,0-1 0 0 0,0 1 0 0 0,0-1 0 0 0,0 1 0 0 0,0-1 0 0 0,0 1 0 0 0,0-1 0 0 0,0 1-1 0 0,0-1 1 0 0,-1 1 0 0 0,1-1 0 0 0,0 1 0 0 0,0-1 0 0 0,0 1 0 0 0,-1 0 0 0 0,1-1 0 0 0,0 1 0 0 0,-1-1 0 0 0,1 1 0 0 0,-1 0-75 0 0,0-1-1 0 0,0 1 1 0 0,0 0-1 0 0,0 0 1 0 0,1 0 0 0 0,-1 0-1 0 0,0 0 1 0 0,0 1 0 0 0,0-1-1 0 0,0 0 1 0 0,1 0-1 0 0,-1 1 1 0 0,0-1 0 0 0,0 0-1 0 0,-1 1 1 0 0,-28 19-4005 0 0,11-4 2623 0 0,-27 30 0 0 0,4-5 2210 0 0,25-25 252 0 0,0 1 1 0 0,1 0-1 0 0,-27 36 0 0 0,35-41 551 0 0,-1-1 1 0 0,-19 19-1 0 0,22-25 1824 0 0,13-9-2271 0 0,19-8-457 0 0,-1 1-1 0 0,2 1 1 0 0,-1 1-1 0 0,40-7 1 0 0,-48 13-280 0 0,94-15 1020 0 0,-41 7 202 0 0,-39 5-979 0 0,14-6-256 0 0,-32 7-155 0 0,-12 4-114 0 0,0 1 1 0 0,-1-1-1 0 0,1 0 1 0 0,-1 0-1 0 0,1 0 0 0 0,-1 0 1 0 0,1 0-1 0 0,-1 0 0 0 0,3-3 1 0 0,5-7-5709 0 0,-7 8 3252 0 0,6-7-7668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3.9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 0 7511 0 0,'-8'18'720'0'0,"5"-13"-672"0"0,1-1 0 0 0,0 1 1 0 0,0 0-1 0 0,1 0 0 0 0,-2 5 1 0 0,1 3 610 0 0,-23 152 10010 0 0,22-136-6287 0 0,1 44 0 0 0,2-65-4005 0 0,1 1 0 0 0,0-1-1 0 0,0 1 1 0 0,1-1 0 0 0,0 0 0 0 0,0 1 0 0 0,1-1 0 0 0,0 0 0 0 0,8 13 0 0 0,-10-19-366 0 0,0 0 0 0 0,0-1 0 0 0,0 1 0 0 0,1-1 0 0 0,-1 1 0 0 0,0-1 0 0 0,1 1 0 0 0,-1-1 0 0 0,1 0 0 0 0,-1 0 0 0 0,1 0 0 0 0,-1 1 0 0 0,1-2 0 0 0,0 1 0 0 0,0 0 0 0 0,-1 0 0 0 0,1 0 0 0 0,0-1 0 0 0,0 1 0 0 0,0-1 0 0 0,0 0 0 0 0,0 1 0 0 0,0-1 0 0 0,0 0 0 0 0,0 0 0 0 0,0 0 0 0 0,0-1 0 0 0,0 1 0 0 0,-1 0 0 0 0,1-1 0 0 0,0 1 0 0 0,0-1 1 0 0,0 0-1 0 0,0 1 0 0 0,-1-1 0 0 0,1 0 0 0 0,2-2 0 0 0,3-1-16 0 0,0-1 1 0 0,-1 0 0 0 0,0 0 0 0 0,0-1 0 0 0,0 0-1 0 0,-1 0 1 0 0,9-12 0 0 0,-11 14-294 0 0,-1-1 1 0 0,1 0-1 0 0,-1 0 0 0 0,0 1 0 0 0,0-1 1 0 0,-1-1-1 0 0,1 1 0 0 0,-1 0 0 0 0,0 0 1 0 0,-1 0-1 0 0,1-1 0 0 0,-1-6 0 0 0,-4-14-4286 0 0,-6 3-3310 0 0,1 11 763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5.0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104 152 2815 0 0,'-22'-1'252'0'0,"17"0"-35"0"0,0 1 0 0 0,0 0 0 0 0,-1 0 0 0 0,1 0 0 0 0,0 1 0 0 0,0-1 0 0 0,0 1 0 0 0,-8 3-1 0 0,9-3 323 0 0,1 0 1 0 0,0 1-1 0 0,0-1 0 0 0,0 1 0 0 0,0 0 0 0 0,-6 4 5178 0 0,26 9-1449 0 0,-11-11-3771 0 0,0-1 1 0 0,0 1-1 0 0,0-2 0 0 0,1 1 0 0 0,-1-1 0 0 0,1 1 1 0 0,-1-2-1 0 0,8 2 0 0 0,57 4 1803 0 0,-44-6-1627 0 0,-17 0-378 0 0,1-2 0 0 0,16-1 0 0 0,-19 0-188 0 0,0 1 0 0 0,-1 1-1 0 0,1 0 1 0 0,0 0 0 0 0,-1 0-1 0 0,11 2 1 0 0,-12 0-40 0 0,1 0 0 0 0,0 0-1 0 0,-1 0 1 0 0,1 1 0 0 0,-1 0 0 0 0,10 6 0 0 0,-13-7-44 0 0,0 0 1 0 0,0 0 0 0 0,0 1 0 0 0,-1-1 0 0 0,1 1 0 0 0,-1 0 0 0 0,0 0-1 0 0,0-1 1 0 0,0 2 0 0 0,0-1 0 0 0,0 0 0 0 0,-1 0 0 0 0,1 1 0 0 0,1 4-1 0 0,0 5 120 0 0,-1 0 0 0 0,0 0 0 0 0,-1 0 0 0 0,0 0 0 0 0,-2 18-1 0 0,-11 66 1159 0 0,-20 82 1107 0 0,30-154-2351 0 0,-10-56-1632 0 0,7 17-784 0 0,-2 0 0 0 0,1 0 0 0 0,-2 1 0 0 0,0 0 0 0 0,0 1 0 0 0,-1 0 0 0 0,-1 0 0 0 0,-21-21 0 0 0,25 28 2241 0 0,5 4 216 0 0,0 0-1 0 0,0 0 0 0 0,0 0 0 0 0,0 0 1 0 0,0 0-1 0 0,0-1 0 0 0,0 1 0 0 0,0-1 1 0 0,1 1-1 0 0,-1 0 0 0 0,1-1 0 0 0,-1 1 1 0 0,1-1-1 0 0,-1 1 0 0 0,1-1 0 0 0,0 1 1 0 0,0-1-1 0 0,0 0 0 0 0,0 1 0 0 0,0-1 1 0 0,0 1-1 0 0,0-1 0 0 0,0 1 0 0 0,0-1 1 0 0,2-2-1 0 0,0-3 904 0 0,1 0 1 0 0,0 0-1 0 0,7-13 0 0 0,-7 14-597 0 0,5-6 616 0 0,-1 0 1 0 0,2 1 0 0 0,16-19-1 0 0,35-27 1308 0 0,-49 47-1933 0 0,12-9 113 0 0,1 2 1 0 0,1 0 0 0 0,0 2-1 0 0,28-13 1 0 0,-17 9-719 0 0,-32 17 60 0 0,0 0 0 0 0,-1-1 0 0 0,1 1 0 0 0,-1-1 0 0 0,0 0 0 0 0,0 0 0 0 0,0 0 0 0 0,3-4 0 0 0,-3 3-408 0 0,-1 1 0 0 0,0-1-1 0 0,0 0 1 0 0,0 0 0 0 0,-1 0-1 0 0,1 0 1 0 0,-1 0 0 0 0,0 0-1 0 0,0-1 1 0 0,0 1 0 0 0,-1 0-1 0 0,1 0 1 0 0,-1-1 0 0 0,0 1-1 0 0,0 0 1 0 0,-1-1 0 0 0,1 1-1 0 0,-1 0 1 0 0,-2-9 0 0 0,1 9 714 0 0,0 0 1 0 0,1 0 0 0 0,-1 1 0 0 0,-1-1-1 0 0,-4-7 1 0 0,4 7 465 0 0,0 1 1 0 0,-1-1-1 0 0,1 1 0 0 0,-9-10 7405 0 0,17 15-7663 0 0,-2 1-297 0 0,0-1-1 0 0,0 1 1 0 0,-1-1-1 0 0,1 1 1 0 0,-1 0-1 0 0,1 0 1 0 0,-1 0-1 0 0,0 0 1 0 0,0 1-1 0 0,0-1 1 0 0,-1 1-1 0 0,1-1 1 0 0,-1 1-1 0 0,0-1 1 0 0,0 1 0 0 0,0 0-1 0 0,0 0 1 0 0,0-1-1 0 0,-1 1 1 0 0,0 0-1 0 0,0 0 1 0 0,0 0-1 0 0,0 0 1 0 0,-1-1-1 0 0,0 1 1 0 0,1 0-1 0 0,-1 0 1 0 0,0-1-1 0 0,-1 1 1 0 0,1 0-1 0 0,-1-1 1 0 0,0 0-1 0 0,1 1 1 0 0,-2-1-1 0 0,1 0 1 0 0,0 0 0 0 0,-5 5-1 0 0,-72 69 1454 0 0,19-21 959 0 0,40-34-1582 0 0,20-21-801 0 0,1 0-75 0 0,0 0-21 0 0,-1-1 1 0 0,1 1-1 0 0,-1-1 0 0 0,1 0 0 0 0,-1 1 0 0 0,1-1 0 0 0,0 1 0 0 0,-1-1 0 0 0,1 0 0 0 0,-1 0 0 0 0,1 1 1 0 0,0-1-1 0 0,-1 0 0 0 0,1 0 0 0 0,0 0 0 0 0,-1 1 0 0 0,1-1 0 0 0,0 0 0 0 0,-1 0 0 0 0,1 0 0 0 0,0 0 0 0 0,0-1 1 0 0,-1 1-1 0 0,1 0 0 0 0,0 0 0 0 0,3-1 0 0 0,35-1 0 0 0,53-9 0 0 0,-37 4 0 0 0,-42 5 0 0 0,-1 0 0 0 0,23-8 0 0 0,-30 8 0 0 0,1 0 0 0 0,0 0 0 0 0,-1-1 0 0 0,0 0 0 0 0,0 0 0 0 0,0 0 0 0 0,0-1 0 0 0,5-4 0 0 0,-9 7-34 0 0,0 0 1 0 0,0 0-1 0 0,0 0 1 0 0,0 0-1 0 0,0 0 1 0 0,0-1-1 0 0,0 1 1 0 0,-1 0-1 0 0,1 0 1 0 0,0-1-1 0 0,-1 1 1 0 0,1-1-1 0 0,-1 1 1 0 0,1-1-1 0 0,-1 1 1 0 0,0 0-1 0 0,1-1 1 0 0,-1 1-1 0 0,0-1 1 0 0,0 1-1 0 0,0-1 1 0 0,-1-2-1 0 0,1 0-384 0 0,0 2-249 0 0,1-14-3578 0 0,-2 11 2979 0 0,0 0 0 0 0,-1 0 0 0 0,1 0 0 0 0,-1 0 0 0 0,0 0 0 0 0,-1 0 0 0 0,1 1 0 0 0,-1-1 0 0 0,0 1 0 0 0,0-1 0 0 0,-7-6 0 0 0,-18-17-3305 0 0,2 5 3832 0 0,22 20 1048 0 0,1 0-262 0 0,-2-2 255 0 0,-1 0 0 0 0,0 0 0 0 0,-1 1 1 0 0,1-1-1 0 0,-1 1 0 0 0,-8-3 0 0 0,14 7 632 0 0,0 1-478 0 0,-1 0 1 0 0,1 0-1 0 0,0 1 1 0 0,0-1-1 0 0,-1 1 1 0 0,1-1-1 0 0,0 1 1 0 0,0-1-1 0 0,1 1 1 0 0,-1 0-1 0 0,0-1 1 0 0,0 3-1 0 0,0 3 165 0 0,1 0 0 0 0,0-1-1 0 0,0 1 1 0 0,0 0 0 0 0,1 0 0 0 0,0 0-1 0 0,0-1 1 0 0,1 1 0 0 0,0-1 0 0 0,4 11-1 0 0,3 13 605 0 0,21 109 2293 0 0,-26-115-3110 0 0,-1 0 0 0 0,-2 1 0 0 0,-2 46 0 0 0,0-65-350 0 0,-1 0 0 0 0,1-1 0 0 0,-1 1 0 0 0,0 0 0 0 0,0 0 0 0 0,-1-1 0 0 0,0 1 1 0 0,0-1-1 0 0,0 0 0 0 0,0 0 0 0 0,-1 0 0 0 0,0 0 0 0 0,0-1 0 0 0,0 1 0 0 0,-1-1 0 0 0,0 0 0 0 0,-7 5 1 0 0,-7 4 116 0 0,-1-2 1 0 0,-1 0 0 0 0,-26 11 0 0 0,29-17 21 0 0,12-4 198 0 0,13-3 741 0 0,25-6-944 0 0,1 3 0 0 0,51-4 0 0 0,-65 8-184 0 0,88-3-8 0 0,-83 5 0 0 0,-1 0 0 0 0,1 2 0 0 0,25 7 0 0 0,-44-9 0 0 0,1 0 0 0 0,-5-1 0 0 0,-1 0 0 0 0,1 0 0 0 0,-1 1 0 0 0,0-1 0 0 0,1 0 0 0 0,-1 0 0 0 0,1 0 0 0 0,-1 0 0 0 0,1 0 0 0 0,-1 0 0 0 0,0 0 0 0 0,1 0 0 0 0,-1-1 0 0 0,1 1 0 0 0,-1 0 0 0 0,0 0 0 0 0,1 0 0 0 0,-1 0 0 0 0,1 0 0 0 0,-1-1 0 0 0,0 1 0 0 0,1 0 0 0 0,-1 0 0 0 0,0-1 0 0 0,1 1 0 0 0,-1 0 0 0 0,0-1 0 0 0,0 1 0 0 0,1 0 0 0 0,-1-1 0 0 0,0 1 0 0 0,0 0 0 0 0,1-1 0 0 0,-1 1 0 0 0,0 0 0 0 0,0-1 0 0 0,0 1 0 0 0,0-1 0 0 0,0 1 0 0 0,0 0 0 0 0,1-1 0 0 0,-1 1 0 0 0,0-1 0 0 0,0 0 0 0 0,0 0 0 0 0,4-10-1471 0 0,2 0-6086 0 0,2-1-2639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5.7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186 54 13247 0 0,'3'-2'355'0'0,"0"0"-1"0"0,0 0 0 0 0,0-1 1 0 0,0 1-1 0 0,4-5 1 0 0,12-10 1965 0 0,-14 15-1278 0 0,-1-1 0 0 0,1 1 0 0 0,0 0 0 0 0,0 0 1 0 0,0 0-1 0 0,0 1 0 0 0,10-2 0 0 0,-4 2 178 0 0,-1 1-1 0 0,1 0 1 0 0,10 2 0 0 0,10-3-483 0 0,-37 9-6995 0 0,-17 12 3616 0 0,9-11 1522 0 0,11-7 1063 0 0,-1 0-1 0 0,1 0 0 0 0,-1 0 1 0 0,1 0-1 0 0,0 1 0 0 0,0 0 1 0 0,0-1-1 0 0,0 1 0 0 0,1 0 1 0 0,-1 1-1 0 0,1-1 1 0 0,-4 7-1 0 0,5-9 130 0 0,9-4 9 0 0,12-6 93 0 0,36-11 0 0 0,-52 18-176 0 0,-3 2 22 0 0,1-1 1 0 0,-1 1-1 0 0,1-1 1 0 0,-1 1-1 0 0,1 0 0 0 0,-1-1 1 0 0,1 1-1 0 0,-1 0 0 0 0,1 0 1 0 0,-1 0-1 0 0,1 0 1 0 0,-1 0-1 0 0,1 1 0 0 0,-1-1 1 0 0,3 1-1 0 0,-4-1-17 0 0,0 0 1 0 0,1 1-1 0 0,-1-1 0 0 0,0 0 1 0 0,0 1-1 0 0,0-1 0 0 0,1 0 1 0 0,-1 1-1 0 0,0-1 0 0 0,0 0 0 0 0,0 1 1 0 0,0-1-1 0 0,0 0 0 0 0,1 1 1 0 0,-1-1-1 0 0,0 1 0 0 0,0-1 0 0 0,0 0 1 0 0,0 1-1 0 0,0-1 0 0 0,0 1 1 0 0,0-1-1 0 0,-1 0 0 0 0,1 1 1 0 0,0-1-1 0 0,0 0 0 0 0,0 1 0 0 0,0-1 1 0 0,0 0-1 0 0,-1 1 0 0 0,-5 14 34 0 0,5-13-29 0 0,0 1-4 0 0,-1 2 26 0 0,0 0-1 0 0,0 0 1 0 0,-1 1-1 0 0,1-2 0 0 0,-1 1 1 0 0,0 0-1 0 0,-1-1 1 0 0,1 1-1 0 0,-1-1 0 0 0,0 0 1 0 0,-8 7-1 0 0,-16 12 229 0 0,21-16-96 0 0,1-1 0 0 0,-13 8 0 0 0,-16 14 521 0 0,26-20-297 0 0,0-1-1 0 0,-17 12 1 0 0,-24 11 1489 0 0,-46 39 0 0 0,81-58-1272 0 0,10-7-245 0 0,0 0-1 0 0,0 0 0 0 0,1 0 1 0 0,0 1-1 0 0,-1-1 0 0 0,-3 6 1 0 0,8-8 568 0 0,1-3-774 0 0,120-28-109 0 0,-109 26-43 0 0,1 1 0 0 0,13-1 0 0 0,-13 2 0 0 0,-1-1 0 0 0,15-4 0 0 0,-3-1 0 0 0,-1 0 0 0 0,36-6 0 0 0,-46 10 0 0 0,21-7 0 0 0,-25 7 0 0 0,0 1 0 0 0,0-1 0 0 0,1 1 0 0 0,13-1 0 0 0,-3 2 11 0 0,-1 0-1 0 0,22-5 1 0 0,-35 5-44 0 0,0 0 0 0 0,0-1 0 0 0,0 0 0 0 0,-1 0 0 0 0,1 0 0 0 0,-1-1 0 0 0,1 0 0 0 0,-1 0 0 0 0,0 0 0 0 0,0-1 0 0 0,5-4 0 0 0,-10 8-115 0 0,1-1-1 0 0,-1 1 0 0 0,1-1 1 0 0,-1 0-1 0 0,1 1 1 0 0,-1-1-1 0 0,1 0 1 0 0,-1 0-1 0 0,0 1 1 0 0,0-1-1 0 0,1 0 1 0 0,-1 0-1 0 0,0 1 1 0 0,0-1-1 0 0,0 0 1 0 0,0 0-1 0 0,0-1 1 0 0,0 0-1059 0 0,0 1 0 0 0,0-1 0 0 0,-1 1 1 0 0,1 0-1 0 0,-1-1 0 0 0,1 1 0 0 0,-1-1 0 0 0,0 1 1 0 0,0-2-1 0 0,-4-4-6456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6.1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5 4087 0 0,'-1'-1'113'0'0,"-7"-2"5425"0"0,7 4-5072 0 0,0 0-1 0 0,1 0 1 0 0,-1 0 0 0 0,0 0 0 0 0,1 0-1 0 0,-1 0 1 0 0,1 1 0 0 0,-1-1 0 0 0,1 0-1 0 0,-1 0 1 0 0,1 1 0 0 0,0 1 0 0 0,-1 2 337 0 0,1 1 1 0 0,0 0-1 0 0,0 0 1 0 0,0 0-1 0 0,1-1 0 0 0,2 11 1 0 0,1 9 630 0 0,5 54 2022 0 0,3 51-452 0 0,-10-52-1530 0 0,13 173 508 0 0,-14-243-2036 0 0,0 0 0 0 0,1 0 0 0 0,0 0 1 0 0,0 0-1 0 0,5 9 0 0 0,7 3-8651 0 0,-3-12-1491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7.3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290 105 8927 0 0,'0'0'687'0'0,"1"2"-448"0"0,2 13 1605 0 0,0 0 1 0 0,-1 1-1 0 0,-1-1 1 0 0,0 0-1 0 0,-1 1 1 0 0,-3 17-1 0 0,-7 45 4797 0 0,0-29-5002 0 0,-2 9-269 0 0,-1-4-1193 0 0,-5 74-1 0 0,17-115-184 0 0,0-3-8 0 0,0 0-1 0 0,1 1 0 0 0,1-1 1 0 0,2 15-1 0 0,-3-23-452 0 0,0-10-1718 0 0,-1-24-3446 0 0,-3 11-1812 0 0,0 5 94 0 0</inkml:trace>
  <inkml:trace contextRef="#ctx0" brushRef="#br0" timeOffset="1">5 376 6911 0 0,'-3'-6'715'0'0,"1"0"5988"0"0,6 0-2784 0 0,16-6-561 0 0,-7 7-1745 0 0,-1 0 0 0 0,18-4 1 0 0,-6 4-225 0 0,1 1 1 0 0,-1 1 0 0 0,39 1-1 0 0,-62 2-1357 0 0,1 0-1 0 0,-1 0 0 0 0,1 0 0 0 0,-1 0 0 0 0,1 0 1 0 0,-1 0-1 0 0,1 1 0 0 0,-1-1 0 0 0,1 0 0 0 0,-1 1 1 0 0,1-1-1 0 0,-1 1 0 0 0,0 0 0 0 0,1-1 0 0 0,-1 1 1 0 0,0 0-1 0 0,0 0 0 0 0,1 0 0 0 0,-1 0 0 0 0,0 0 1 0 0,0 0-1 0 0,0 0 0 0 0,1 2 0 0 0,-1 0-30 0 0,0-1 0 0 0,0 1 0 0 0,-1-1 0 0 0,1 1 0 0 0,-1-1 0 0 0,1 1 0 0 0,-1 0 0 0 0,0-1 0 0 0,0 1 0 0 0,0-1 0 0 0,0 1 0 0 0,-1-1 0 0 0,0 4 0 0 0,-2 8-1 0 0,-1-1 0 0 0,-1 0 0 0 0,0 0 0 0 0,0 0 0 0 0,-2 0 0 0 0,-11 17 0 0 0,5-8 0 0 0,9-12 0 0 0,4-10 0 0 0,0 0 0 0 0,0 0 0 0 0,0 0 0 0 0,0 0-1 0 0,0 0 1 0 0,0 0 0 0 0,0 0 0 0 0,0 0 0 0 0,0 0 0 0 0,0 0 0 0 0,0 0 0 0 0,0 0-1 0 0,0 0 1 0 0,0 0 0 0 0,1 0 0 0 0,-1 0 0 0 0,0 0 0 0 0,0 0 0 0 0,0 0 0 0 0,0 0-1 0 0,0 0 1 0 0,0 0 0 0 0,0 0 0 0 0,0 0 0 0 0,0 0 0 0 0,0 0 0 0 0,0 0 0 0 0,0 0-1 0 0,0 0 1 0 0,0 0 0 0 0,0 0 0 0 0,0 0 0 0 0,0 0 0 0 0,0 0 0 0 0,0 0 0 0 0,0 0-1 0 0,0 0 1 0 0,0 0 0 0 0,0 0 0 0 0,0 0 0 0 0,0 0 0 0 0,0 0 0 0 0,0 0 0 0 0,0 0-1 0 0,0 0 1 0 0,0 0 0 0 0,0 0 0 0 0,0 0 0 0 0,0 1 0 0 0,6-7 15 0 0,4-8-160 0 0,45-80-11394 0 0,54-133 0 0 0,-101 207 11003 0 0,1 0 1 0 0,1 1 0 0 0,19-27-1 0 0,-24 39 610 0 0,1 0-1 0 0,0 0 0 0 0,0 1 1 0 0,12-9-1 0 0,16-6 18129 0 0,-37 39-15991 0 0,0-11-1682 0 0,0 0 1 0 0,0-1-1 0 0,0 1 0 0 0,-1-1 0 0 0,0 0 0 0 0,-8 9 1 0 0,7-8-142 0 0,4-6 60 0 0,26-13-413 0 0,-7 5-35 0 0,-3 2 0 0 0,-1 1 0 0 0,17-4 0 0 0,-30 8 0 0 0,0 0 0 0 0,-1 0 0 0 0,1 0 0 0 0,0-1 0 0 0,-1 1 0 0 0,1 0 0 0 0,0 0 0 0 0,-1 0 0 0 0,1 0 0 0 0,0 0 0 0 0,-1 1 0 0 0,1-1 0 0 0,-1 0 0 0 0,1 0 0 0 0,0 0 0 0 0,-1 0 0 0 0,1 1 0 0 0,-1-1 0 0 0,1 0 0 0 0,0 1 0 0 0,-1-1 0 0 0,1 0 0 0 0,-1 1 0 0 0,1-1 0 0 0,-1 1 0 0 0,0-1 0 0 0,1 1 0 0 0,-1-1 0 0 0,1 1 0 0 0,-1-1 0 0 0,1 2 0 0 0,-1-2 0 0 0,1 1 0 0 0,0-1 0 0 0,-1 1 0 0 0,1-1 0 0 0,-1 1 0 0 0,0-1 0 0 0,1 1 0 0 0,-1-1 0 0 0,1 1 0 0 0,-1-1 0 0 0,0 1 0 0 0,1 0 0 0 0,-1-1 0 0 0,0 1 0 0 0,0-1 0 0 0,0 1 0 0 0,1 0 0 0 0,-1-1 0 0 0,0 1 0 0 0,0 0 0 0 0,0-1 0 0 0,0 1 0 0 0,0 0 0 0 0,0 0 0 0 0,-1 2 0 0 0,2 7 0 0 0,0 1 0 0 0,-2-1 0 0 0,1 0 0 0 0,-1 0 0 0 0,-1 1 0 0 0,0-1 0 0 0,0 0 0 0 0,-1-1 0 0 0,-7 20 0 0 0,2-8 0 0 0,-1-1 0 0 0,0 0 0 0 0,-25 37 0 0 0,28-48 0 0 0,0-1 0 0 0,0 0 0 0 0,-1 0 0 0 0,-1-1 0 0 0,1 0 0 0 0,-1 0 0 0 0,0-1 0 0 0,-1 0 0 0 0,1 0 0 0 0,-18 8 0 0 0,0-8 0 0 0,25-6-13 0 0,0 1-1 0 0,1-1 1 0 0,-1 0-1 0 0,0 0 1 0 0,0 0-1 0 0,0 0 1 0 0,0 0-1 0 0,0 0 1 0 0,1 0 0 0 0,-1 0-1 0 0,0 0 1 0 0,0 0-1 0 0,0 0 1 0 0,0 0-1 0 0,0-1 1 0 0,1 1-1 0 0,-1 0 1 0 0,0-1 0 0 0,0 1-1 0 0,0-1 1 0 0,1 1-1 0 0,-1-1 1 0 0,0 1-1 0 0,1-1 1 0 0,-1 1-1 0 0,0-1 1 0 0,1 0 0 0 0,-1 1-1 0 0,1-1 1 0 0,-1 0-1 0 0,1 1 1 0 0,-1-2-1 0 0,0 0-105 0 0,1 1 0 0 0,0-1 0 0 0,0 1 0 0 0,0 0 0 0 0,0-1 0 0 0,0 1 0 0 0,0-1 0 0 0,0 1-1 0 0,0-1 1 0 0,1 1 0 0 0,-1 0 0 0 0,1-3 0 0 0,3-6-385 0 0,1-1 0 0 0,0 1 0 0 0,0 0 0 0 0,1 0 0 0 0,0 1 0 0 0,1 0 0 0 0,0 0 0 0 0,0 0 0 0 0,11-8 0 0 0,-4 5 521 0 0,-7 5 15 0 0,0 1-1 0 0,10-13 1 0 0,-13 15-3 0 0,0 0 0 0 0,0 0 0 0 0,0 0 0 0 0,6-3 0 0 0,6-6 82 0 0,-14 12-92 0 0,0-1-1 0 0,0 1 1 0 0,0 0 0 0 0,1-1-1 0 0,-1 1 1 0 0,0 0-1 0 0,1 0 1 0 0,-1 0 0 0 0,3 0-1 0 0,11-5 264 0 0,-16 6-245 0 0,1 0-1 0 0,0 0 1 0 0,0-1-1 0 0,0 1 1 0 0,0 0-1 0 0,0 0 1 0 0,-1 0-1 0 0,1 0 1 0 0,0 0 0 0 0,0 0-1 0 0,0 0 1 0 0,0 0-1 0 0,0 0 1 0 0,-1 0-1 0 0,1 1 1 0 0,0-1-1 0 0,0 0 1 0 0,0 1 0 0 0,0-1-1 0 0,-1 0 1 0 0,1 1-1 0 0,0-1 1 0 0,0 1-1 0 0,-1-1 1 0 0,1 1-1 0 0,-1 0 1 0 0,1-1-1 0 0,0 1 1 0 0,-1-1 0 0 0,1 1-1 0 0,-1 0 1 0 0,1 0-1 0 0,-1-1 1 0 0,1 1-1 0 0,-1 0 1 0 0,0 0-1 0 0,1 1 1 0 0,1 3 256 0 0,0 0 0 0 0,0 0 1 0 0,-1 0-1 0 0,1 0 0 0 0,-1 6 0 0 0,0 0 113 0 0,-1 1-1 0 0,0 0 1 0 0,-1-1-1 0 0,0 1 1 0 0,-6 18-1 0 0,5-20 90 0 0,2-9-399 0 0,0 6-72 0 0,1-7-24 0 0,-1 1 0 0 0,0 0 0 0 0,0-1 0 0 0,1 1 0 0 0,-1-1 0 0 0,0 1 0 0 0,1-1 0 0 0,-1 1 0 0 0,0-1 0 0 0,1 1 0 0 0,-1-1 0 0 0,1 1 0 0 0,-1-1 0 0 0,1 0 0 0 0,-1 1 0 0 0,1-1 0 0 0,-1 0 0 0 0,1 1 0 0 0,-1-1 0 0 0,1 0 0 0 0,-1 0 0 0 0,1 1 0 0 0,0-1 0 0 0,-1 0 0 0 0,1 0 0 0 0,-1 0 0 0 0,1 0 0 0 0,0 0 0 0 0,-1 0 0 0 0,1 0 0 0 0,-1 0 0 0 0,1 0 0 0 0,0 0 0 0 0,-1 0 0 0 0,1 0 0 0 0,0-1 0 0 0,0 1 0 0 0,1 0 0 0 0,4 0 0 0 0,9 5 0 0 0,0-2 0 0 0,-12-3 0 0 0,0 0 0 0 0,-1 1 0 0 0,1-1 0 0 0,0 1 0 0 0,-1 0 0 0 0,1 0 0 0 0,-1 0 0 0 0,1 0 0 0 0,-1 0 0 0 0,1 1 0 0 0,3 2 0 0 0,3 4 0 0 0,-3-2 0 0 0,0-1 0 0 0,0 0 0 0 0,0-1 0 0 0,1 1 0 0 0,-1-1 0 0 0,10 4 0 0 0,-15-8 0 0 0,0 1 0 0 0,0 0 0 0 0,0-1 0 0 0,0 1 0 0 0,0 0 0 0 0,-1 0 0 0 0,1-1 0 0 0,0 1 0 0 0,0 0 0 0 0,0 0 0 0 0,-1 0 0 0 0,1 0 0 0 0,0 0 0 0 0,-1 0 0 0 0,1 0 0 0 0,0 2 0 0 0,0 0 0 0 0,1 0 0 0 0,-1 0 0 0 0,0 0 0 0 0,1 0 0 0 0,-1 0 0 0 0,0 0 0 0 0,-1 0 0 0 0,1 0 0 0 0,0 0 0 0 0,-1 0 0 0 0,0 0 0 0 0,0 5 0 0 0,1 3 0 0 0,-1-4 0 0 0,0 0 0 0 0,0 0 0 0 0,-1 0 0 0 0,0 0 0 0 0,0 0 0 0 0,0 0 0 0 0,-1 0 0 0 0,0 0 0 0 0,-1-1 0 0 0,1 1 0 0 0,-4 6 0 0 0,-2 1 0 0 0,-1 1 0 0 0,0-1 0 0 0,-16 18 0 0 0,21-28-25 0 0,1 0 1 0 0,-1 0-1 0 0,-1-1 1 0 0,1 1-1 0 0,0-1 1 0 0,-1 0-1 0 0,0 0 1 0 0,0 0-1 0 0,0-1 1 0 0,0 0-1 0 0,0 0 1 0 0,0 0-1 0 0,-1-1 1 0 0,1 1-1 0 0,0-1 1 0 0,-1-1-1 0 0,1 1 1 0 0,-1-1-1 0 0,1 0 1 0 0,-1 0-1 0 0,0 0 0 0 0,1-1 1 0 0,0 0-1 0 0,-1 0 1 0 0,1 0-1 0 0,-1-1 1 0 0,1 0-1 0 0,0 0 1 0 0,0 0-1 0 0,0-1 1 0 0,0 1-1 0 0,-5-5 1 0 0,-7-5-505 0 0,9 7 177 0 0,1 0 1 0 0,-1-1-1 0 0,1 0 0 0 0,0 0 1 0 0,-9-11-1 0 0,14 15 352 0 0,1 1 0 0 0,0-1 0 0 0,0 1 0 0 0,0-1 0 0 0,0 0 0 0 0,0 1 0 0 0,1-1 0 0 0,-2-2 0 0 0,3-4 0 0 0,0 4 0 0 0,-1 0 90 0 0,1 1-1 0 0,-1-1 1 0 0,1 1-1 0 0,0-1 1 0 0,0 1 0 0 0,0-1-1 0 0,3-4 1 0 0,-3 7-46 0 0,-1-1 1 0 0,1 1-1 0 0,0 0 0 0 0,0 0 1 0 0,-1 0-1 0 0,1 0 0 0 0,0 0 1 0 0,0 0-1 0 0,0 0 1 0 0,0 0-1 0 0,1 0 0 0 0,-1 0 1 0 0,0 1-1 0 0,0-1 1 0 0,0 0-1 0 0,1 1 0 0 0,-1-1 1 0 0,0 1-1 0 0,1-1 1 0 0,-1 1-1 0 0,3 0 0 0 0,10-5 692 0 0,-13 4-678 0 0,0 1 0 0 0,0-1 0 0 0,0 0-1 0 0,1 1 1 0 0,-1 0 0 0 0,0-1 0 0 0,0 1 0 0 0,1 0 0 0 0,-1 0-1 0 0,0-1 1 0 0,1 1 0 0 0,-1 0 0 0 0,2 1 0 0 0,-1-1-25 0 0,1 1-19 0 0,-1-1 1 0 0,1 1 0 0 0,0-1-1 0 0,0 0 1 0 0,0 0 0 0 0,0 0 0 0 0,-1 0-1 0 0,1 0 1 0 0,0-1 0 0 0,0 1-1 0 0,4-2 1 0 0,-4 1-15 0 0,-1 1 0 0 0,1-1 0 0 0,-1 1 0 0 0,1 0 0 0 0,-1 0 0 0 0,1 0 0 0 0,0 1 0 0 0,-1-1 0 0 0,1 0 0 0 0,-1 1 0 0 0,1 0 0 0 0,2 1 0 0 0,-2-1 0 0 0,0 0 0 0 0,0-1 0 0 0,0 1 0 0 0,-1 0 0 0 0,1-1 0 0 0,0 0 0 0 0,0 1 0 0 0,0-1 0 0 0,0-1 0 0 0,0 1 0 0 0,5-1 0 0 0,9-6-12 0 0,-6 1-2055 0 0,1 2-4882 0 0,1 4-3247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0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153 42 14599 0 0,'5'-11'7470'0'0,"2"2"-3773"0"0,-5 8-3556 0 0,-1 0-1 0 0,0 0 1 0 0,1 0 0 0 0,-1 0-1 0 0,1 0 1 0 0,-1 1 0 0 0,1-1-1 0 0,-1 0 1 0 0,1 1 0 0 0,0-1 0 0 0,-1 1-1 0 0,1-1 1 0 0,0 1 0 0 0,0 0-1 0 0,-1 0 1 0 0,3 0 0 0 0,-3 0-97 0 0,0 0 0 0 0,0 0 0 0 0,0 0 0 0 0,0-1 0 0 0,0 1 0 0 0,0 0 0 0 0,0 0 0 0 0,0-1 0 0 0,0 1 0 0 0,0-1 0 0 0,0 1 0 0 0,1-2 0 0 0,-1 2-23 0 0,0 0 0 0 0,-1-1 0 0 0,1 1 0 0 0,0-1 0 0 0,-1 1-1 0 0,1 0 1 0 0,0 0 0 0 0,0-1 0 0 0,-1 1 0 0 0,1 0 0 0 0,0 0 0 0 0,0 0 0 0 0,0 0 0 0 0,-1 0-1 0 0,1 0 1 0 0,0 0 0 0 0,0 0 0 0 0,1 0 0 0 0,-2 0-6 0 0,1 0 0 0 0,0 1 0 0 0,-1-1 0 0 0,1 0 0 0 0,0 0 0 0 0,-1 0 1 0 0,1 0-1 0 0,0-1 0 0 0,-1 1 0 0 0,1 0 0 0 0,0 0 0 0 0,-1 0 0 0 0,1 0 0 0 0,-1-1 0 0 0,2 0 0 0 0,-2 1-7 0 0,1 0 0 0 0,-1 0 0 0 0,0 0 0 0 0,1 0 0 0 0,-1-1 0 0 0,0 1 0 0 0,0 0 0 0 0,1 0 0 0 0,-1 0 0 0 0,0 0 0 0 0,1 0 0 0 0,-1 0 0 0 0,0 0 0 0 0,1 0 0 0 0,-1 0 0 0 0,0 0 0 0 0,1 0 0 0 0,-1 0 0 0 0,0 0-1 0 0,1 0 1 0 0,-1 0 0 0 0,0 0 0 0 0,1 0 0 0 0,-1 0 0 0 0,0 0 0 0 0,1 1 0 0 0,-1-1 0 0 0,0 0 0 0 0,0 0 0 0 0,1 0 0 0 0,-1 1 0 0 0,1-1-3 0 0,-1 0 1 0 0,1 1-1 0 0,-1-1 1 0 0,0 1-1 0 0,1-1 1 0 0,-1 0-1 0 0,0 1 0 0 0,1-1 1 0 0,-1 1-1 0 0,0-1 1 0 0,1 1-1 0 0,-1-1 0 0 0,0 1 1 0 0,0-1-1 0 0,0 1 1 0 0,1-1-1 0 0,-1 1 0 0 0,0-1 1 0 0,0 1-1 0 0,0 0 1 0 0,0-1-1 0 0,0 1 1 0 0,0-1-1 0 0,0 1 0 0 0,0-1 1 0 0,0 1-1 0 0,0-1 1 0 0,0 1-1 0 0,-1 0 0 0 0,1-1 1 0 0,0 1-1 0 0,0-1 1 0 0,-1 1-1 0 0,-12 23 155 0 0,3-3-104 0 0,-17 29 0 0 0,24-46-35 0 0,-5 8 266 0 0,0 0 1 0 0,-1-1-1 0 0,-1 1 0 0 0,-12 10 0 0 0,-46 37 824 0 0,55-49-1029 0 0,7-6-74 0 0,1 0-1 0 0,0 0 1 0 0,1 0-1 0 0,-7 8 1 0 0,-1-1-8 0 0,11-11 0 0 0,0 1 0 0 0,0-1 0 0 0,0 1 0 0 0,0-1 0 0 0,0 1 0 0 0,0 0 0 0 0,1-1 0 0 0,-1 1 0 0 0,0 0 0 0 0,0 0 0 0 0,1 0 0 0 0,-1 0 0 0 0,1-1 0 0 0,-1 1 0 0 0,1 0 0 0 0,-1 0 0 0 0,1 0 0 0 0,-1 0 0 0 0,1 0 0 0 0,-1 2 0 0 0,1-3 0 0 0,0 0 0 0 0,0 1 0 0 0,0-1 0 0 0,0 1 0 0 0,0-1 0 0 0,0 0 0 0 0,0 1 0 0 0,0-1 0 0 0,0 0 0 0 0,0 1 0 0 0,1-1 0 0 0,-1 0 0 0 0,0 1 0 0 0,0-1 0 0 0,0 0 0 0 0,0 0 0 0 0,0 1 0 0 0,1-1 0 0 0,-1 0 0 0 0,0 1 0 0 0,0-1 0 0 0,0 0 0 0 0,1 0 0 0 0,-1 1 0 0 0,0-1 0 0 0,1 0 0 0 0,-1 0 0 0 0,0 0 0 0 0,0 0 0 0 0,1 1 0 0 0,-1-1 0 0 0,0 0 0 0 0,1 0 0 0 0,-1 0 0 0 0,0 0 0 0 0,1 0 0 0 0,-1 0 0 0 0,0 0 0 0 0,1 0 0 0 0,-1 0 0 0 0,0 0 0 0 0,1 0 0 0 0,-1 0 0 0 0,0 0 0 0 0,1 0 0 0 0,-1 0 0 0 0,1 0 0 0 0,11 0 0 0 0,1 0 0 0 0,-1 0 0 0 0,0-1 0 0 0,0-1 0 0 0,1 0 0 0 0,-1-1 0 0 0,-1 0 0 0 0,1-1 0 0 0,0 0 0 0 0,-1-1 0 0 0,0 0 0 0 0,0-1 0 0 0,0 0 0 0 0,-1 0 0 0 0,0-1 0 0 0,0-1 0 0 0,11-11 0 0 0,-3 4-28 0 0,-11 10-506 0 0,-1-1 1 0 0,1 0-1 0 0,5-8 0 0 0,-3-3-5863 0 0,-8 11 764 0 0,-2 5 4849 0 0,0 0 1 0 0,-1-1-1 0 0,1 1 1 0 0,-1 1-1 0 0,1-1 1 0 0,0 0-1 0 0,-1 0 1 0 0,1 0-1 0 0,-1 1 1 0 0,0-1-1 0 0,1 1 1 0 0,-1-1-1 0 0,-2 1 1 0 0,2-1 797 0 0,-1 1 0 0 0,1 0 0 0 0,-1 0 0 0 0,1 0 0 0 0,-1 1 0 0 0,1-1 0 0 0,-1 1 0 0 0,1-1 1 0 0,-1 1-1 0 0,1 0 0 0 0,0 0 0 0 0,-1 0 0 0 0,-3 2 0 0 0,-15 13 2918 0 0,18-13-2230 0 0,0 1 0 0 0,0 0 1 0 0,1 0-1 0 0,0 0 0 0 0,0 0 0 0 0,0 0 1 0 0,-3 7-1 0 0,1 1 1001 0 0,-46 79 4317 0 0,28-53-4092 0 0,20-34-1764 0 0,0-1 0 0 0,1 1 0 0 0,-1 0 0 0 0,1 0 0 0 0,0 0 0 0 0,1 0 0 0 0,-1 0 0 0 0,0-1 0 0 0,1 8 0 0 0,0-9 81 0 0,2-1-184 0 0,0 1-1 0 0,-1-1 0 0 0,1 1 1 0 0,0-1-1 0 0,0 0 0 0 0,0 0 0 0 0,1 0 1 0 0,3 2-1 0 0,-2-4-69 0 0,0 0-1 0 0,0 1 1 0 0,-1-2-1 0 0,1 1 1 0 0,0 0 0 0 0,0-1-1 0 0,-1 0 1 0 0,1 0-1 0 0,0 0 1 0 0,5-4-1 0 0,12-7-251 0 0,-18 11 34 0 0,1 1 0 0 0,-1-2 0 0 0,0 1 0 0 0,0 0 0 0 0,0 0 0 0 0,0-1 1 0 0,3-4-1 0 0,9-12-3779 0 0,-8 11 278 0 0,5-9-4254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5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55 2471 0 0,'0'0'5'0'0,"1"0"0"0"0,-1 0 0 0 0,1-1 0 0 0,-1 1-1 0 0,1 0 1 0 0,0 0 0 0 0,-1 0 0 0 0,1 0-1 0 0,-1-1 1 0 0,1 1 0 0 0,-1 0 0 0 0,1 0 0 0 0,-1-1-1 0 0,1 1 1 0 0,-1 0 0 0 0,0-1 0 0 0,1 1-1 0 0,-1-1 1 0 0,0 1 0 0 0,1 0 0 0 0,-1-1 0 0 0,0 1-1 0 0,1-1 1 0 0,-1 1 0 0 0,1-2 0 0 0,-1 1 206 0 0,1 1-1 0 0,-1-1 1 0 0,1 0 0 0 0,-1 0 0 0 0,1 0 0 0 0,0 1 0 0 0,-1-1 0 0 0,1 0-1 0 0,0 1 1 0 0,-1-1 0 0 0,3 0 0 0 0,-2 0 467 0 0,1 0-1 0 0,-1-1 0 0 0,1 1 1 0 0,-1 0-1 0 0,1 0 1 0 0,-1-1-1 0 0,0 1 1 0 0,0-1-1 0 0,0 1 0 0 0,0-1 1 0 0,1-1-1 0 0,-1 2-358 0 0,-1 0 0 0 0,1-1-1 0 0,-1 1 1 0 0,1 0-1 0 0,0 0 1 0 0,-1 0 0 0 0,1 0-1 0 0,0 1 1 0 0,0-1-1 0 0,0 0 1 0 0,0 0 0 0 0,0 0-1 0 0,0 1 1 0 0,0-1 0 0 0,0 0-1 0 0,0 1 1 0 0,0-1-1 0 0,0 1 1 0 0,0-1 0 0 0,0 1-1 0 0,0 0 1 0 0,1-1-1 0 0,-1 1 1 0 0,0 0 0 0 0,0 0-1 0 0,0 0 1 0 0,1 0 0 0 0,1 0-1 0 0,3 0 817 0 0,-5 0-1041 0 0,-1 0 1 0 0,1 0-1 0 0,0 0 1 0 0,-1 1-1 0 0,1-1 1 0 0,0 0-1 0 0,-1 0 1 0 0,1 0-1 0 0,0 0 1 0 0,-1 1-1 0 0,1-1 1 0 0,0 0-1 0 0,-1 1 1 0 0,1-1-1 0 0,-1 0 1 0 0,1 1-1 0 0,-1-1 1 0 0,1 1-1 0 0,-1-1 1 0 0,1 1-1 0 0,-1-1 1 0 0,1 1-1 0 0,-1-1 1 0 0,0 1-1 0 0,1-1 1 0 0,-1 1-1 0 0,0 0 1 0 0,1-1-1 0 0,-1 1 1 0 0,0 0-1 0 0,0-1 1 0 0,1 2-1 0 0,6 25 1496 0 0,-4-16-1162 0 0,-3-9-319 0 0,1 0 0 0 0,-1 1 0 0 0,0-1 1 0 0,0 0-1 0 0,0 0 0 0 0,0 1 0 0 0,0-1 1 0 0,-1 3-1 0 0,-1 3 172 0 0,-20 146 2104 0 0,-1-8-2034 0 0,21-121-351 0 0,1 0 0 0 0,1 0 1 0 0,6 45-1 0 0,-3-53 0 0 0,0-1 0 0 0,2 1 0 0 0,0-1 0 0 0,1 0 0 0 0,1-1 0 0 0,0 1 0 0 0,1-1 0 0 0,13 19 0 0 0,-18-31 0 0 0,-1 1 0 0 0,1-1 0 0 0,0 0 0 0 0,0 0 0 0 0,1 0 0 0 0,-1 0 0 0 0,1 0 0 0 0,-1-1 0 0 0,1 0 0 0 0,0 1 0 0 0,0-1 0 0 0,0-1 0 0 0,6 3 0 0 0,-8-4 0 0 0,1 1 0 0 0,-1-1 0 0 0,0 0 0 0 0,0 1 0 0 0,0-1 0 0 0,0 0 0 0 0,1-1 0 0 0,-1 1 0 0 0,0 0 0 0 0,0-1 0 0 0,0 1 0 0 0,0-1 0 0 0,0 1 0 0 0,1-1 0 0 0,-1 0 0 0 0,-1 0 0 0 0,1 0 0 0 0,0 0 0 0 0,0-1 0 0 0,0 1 0 0 0,0 0 0 0 0,-1-1 0 0 0,1 1 0 0 0,-1-1 0 0 0,1 1 0 0 0,-1-1 0 0 0,2-3 0 0 0,2-2 15 0 0,1 1 0 0 0,10-10 0 0 0,-13 13-234 0 0,1 0 0 0 0,-1-1 0 0 0,1 1 0 0 0,-1-1 0 0 0,0 0 0 0 0,0 0 0 0 0,-1 0 0 0 0,1 0 0 0 0,-1 0 0 0 0,0-1 1 0 0,0 1-1 0 0,2-8 0 0 0,-2 1-802 0 0,0 0 0 0 0,-1-1 1 0 0,-1 1-1 0 0,1-1 1 0 0,-2 1-1 0 0,0-1 0 0 0,-4-22 1 0 0,-10-21-1422 0 0,-5 0 3300 0 0,15 39-558 0 0,0 0 0 0 0,1 0 1 0 0,1 0-1 0 0,0 0 1 0 0,1-1-1 0 0,1 1 1 0 0,1-1-1 0 0,2-23 0 0 0,-2 35-15 0 0,1 0-1 0 0,1 1 1 0 0,-1-1-1 0 0,1 0 0 0 0,-1 0 1 0 0,5-6-1 0 0,-6 11-238 0 0,0 0 0 0 0,0 0 0 0 0,0-1 0 0 0,0 1 0 0 0,0 0 0 0 0,0 0-1 0 0,0-1 1 0 0,0 1 0 0 0,0 0 0 0 0,0 0 0 0 0,0-1 0 0 0,1 1 0 0 0,-1 0 0 0 0,0 0 0 0 0,0-1 0 0 0,0 1-1 0 0,0 0 1 0 0,1 0 0 0 0,-1 0 0 0 0,0 0 0 0 0,0-1 0 0 0,0 1 0 0 0,1 0 0 0 0,-1 0 0 0 0,0 0 0 0 0,0 0-1 0 0,1 0 1 0 0,-1 0 0 0 0,0-1 0 0 0,0 1 0 0 0,1 0 0 0 0,-1 0 0 0 0,0 0 0 0 0,0 0 0 0 0,1 0 0 0 0,-1 0 0 0 0,0 0-1 0 0,1 0 1 0 0,-1 0 0 0 0,0 0 0 0 0,0 0 0 0 0,1 0 0 0 0,-1 1 0 0 0,0-1 0 0 0,0 0 0 0 0,1 0 0 0 0,-1 0-1 0 0,0 0 1 0 0,1 1 128 0 0,-1 0-1 0 0,1-1 1 0 0,-1 1-1 0 0,1 0 0 0 0,-1-1 1 0 0,0 1-1 0 0,1 0 1 0 0,-1 0-1 0 0,0-1 1 0 0,0 1-1 0 0,0 0 0 0 0,0 0 1 0 0,0-1-1 0 0,1 1 1 0 0,-2 1-1 0 0,1 6 55 0 0,-2 0 0 0 0,1-1 0 0 0,-1 1 0 0 0,0 0 0 0 0,-1-1 0 0 0,0 1 0 0 0,-7 13 0 0 0,-34 47 706 0 0,41-63-884 0 0,-7 7-43 0 0,1 1-1 0 0,-2-1 1 0 0,-11 10-1 0 0,17-17-6 0 0,-1 0 0 0 0,0-1-1 0 0,0 1 1 0 0,0-1 0 0 0,0-1 0 0 0,-1 1-1 0 0,1-1 1 0 0,-12 4 0 0 0,16-7-265 0 0,-4 1-812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8.9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4 9239 0 0,'0'0'427'0'0,"-1"-3"-414"0"0,1 10 2955 0 0,4 32 5310 0 0,-4-36-6444 0 0,3 18 3601 0 0,-5-9-4780 0 0,2-4-496 0 0,-1 0 0 0 0,-1 0 1 0 0,1-1-1 0 0,-1 1 1 0 0,-1 0-1 0 0,1-1 0 0 0,-1 0 1 0 0,-5 8-1 0 0,5-9-411 0 0,0 0-1 0 0,-1-1 1 0 0,1 0 0 0 0,-1 0-1 0 0,-1 0 1 0 0,1 0 0 0 0,0-1-1 0 0,-1 1 1 0 0,0-1-1 0 0,-6 4 1 0 0,8-7-518 0 0,0 1 0 0 0,1 1 0 0 0,-1-1 0 0 0,0 0 0 0 0,-3 5 0 0 0,-3 1-7734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9.33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 1 7079 0 0,'0'1'548'0'0,"2"5"-303"0"0,0 0-1 0 0,0 0 0 0 0,1 12 0 0 0,-1 44 6553 0 0,-2-39-4967 0 0,-5 126 4927 0 0,-10-32-3955 0 0,9-70-1751 0 0,3-31-626 0 0,1 0-1 0 0,1 1 1 0 0,0-1-1 0 0,1 1 1 0 0,5 31-1 0 0,-5-45-293 0 0,0-3-144 0 0,1 0 1 0 0,-1 1-1 0 0,0-1 0 0 0,0 0 1 0 0,1 0-1 0 0,-1 1 0 0 0,0-1 0 0 0,0 0 1 0 0,1 0-1 0 0,-1 0 0 0 0,0 1 1 0 0,1-1-1 0 0,-1 0 0 0 0,0 0 0 0 0,1 0 1 0 0,-1 0-1 0 0,0 0 0 0 0,1 0 1 0 0,-1 0-1 0 0,0 1 0 0 0,1-1 0 0 0,-1 0 1 0 0,0 0-1 0 0,1 0 0 0 0,-1-1 1 0 0,0 1-1 0 0,1 0 0 0 0,0 0 1 0 0,10-2-504 0 0,3-7-1776 0 0,-2-4-4069 0 0,0-4-2678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4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 11023 0 0,'-4'33'978'0'0,"-12"44"-1"0"0,-3 21 2396 0 0,17-77-2648 0 0,0 1-1 0 0,-2-1 0 0 0,-1 0 0 0 0,-14 39 1 0 0,8-21-395 0 0,11-39-378 0 0,0 0 0 0 0,0 1 0 0 0,-1-1 0 0 0,1 1-1 0 0,0-1 1 0 0,0 0 0 0 0,0 1 0 0 0,0-1 0 0 0,-1 0 0 0 0,1 1 0 0 0,0-1 0 0 0,0 0-1 0 0,0 1 1 0 0,-1-1 0 0 0,1 0 0 0 0,0 1 0 0 0,-1-1 0 0 0,1 0 0 0 0,0 0-1 0 0,-1 1 1 0 0,1-1 0 0 0,0 0 0 0 0,-1 0 0 0 0,1 0 0 0 0,0 0 0 0 0,-1 1-1 0 0,1-1 1 0 0,-1 0 0 0 0,1 0 0 0 0,0 0 0 0 0,-1 0 0 0 0,1 0 0 0 0,-1 0-1 0 0,1 0 1 0 0,0 0 0 0 0,-1 0 0 0 0,1 0 0 0 0,-1 0 0 0 0,1 0 0 0 0,0-1-1 0 0,-1 1 1 0 0,1 0 0 0 0,0 0 0 0 0,-1 0 0 0 0,1 0 0 0 0,-1-1 0 0 0,1 1 0 0 0,0 0-1 0 0,0 0 1 0 0,-1-1 0 0 0,1 1 0 0 0,0 0 0 0 0,-1-1 0 0 0,1 1 0 0 0,0 0-1 0 0,-1-1 1 0 0,-1-4-1480 0 0,0 0 0 0 0,-1 0 0 0 0,2 0 0 0 0,-3-7 0 0 0,1-3-2800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2:19.7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268 0 11575 0 0,'2'32'5364'0'0,"-6"59"0"0"0,-12 32 1455 0 0,-2 19-3990 0 0,16-113-2368 0 0,0-10-339 0 0,0 0 0 0 0,3 28 1 0 0,-1-42-124 0 0,0 0 0 0 0,1 0 1 0 0,0 0-1 0 0,1 0 0 0 0,-1 0 0 0 0,1 0 0 0 0,0 0 1 0 0,0 0-1 0 0,0-1 0 0 0,0 1 0 0 0,1-1 0 0 0,0 0 1 0 0,0 0-1 0 0,4 5 0 0 0,-5-8 1 0 0,-1 1 0 0 0,1-1 0 0 0,0 0 0 0 0,-1 1 0 0 0,1-1 0 0 0,0 0 0 0 0,0 0 0 0 0,0 0 0 0 0,0 0 0 0 0,0 0 0 0 0,0-1 0 0 0,0 1 0 0 0,0-1 0 0 0,0 1 0 0 0,1-1 0 0 0,-1 0 0 0 0,4 0 0 0 0,-2 0 0 0 0,0-1 0 0 0,0 0 0 0 0,0 0 0 0 0,0 0 0 0 0,0 0 0 0 0,0-1 0 0 0,-1 1 0 0 0,8-5 0 0 0,2-3 0 0 0,-1 0 0 0 0,1-1 0 0 0,20-22 0 0 0,-18 15 0 0 0,-1-1 0 0 0,0 0 0 0 0,-1-1 0 0 0,14-29 0 0 0,-12 17-152 0 0,-14 29-637 0 0,-2 0 305 0 0,1 0 0 0 0,-1-1 1 0 0,1 1-1 0 0,-1 0 0 0 0,0 0 0 0 0,0 0 1 0 0,0-1-1 0 0,0 1 0 0 0,0 0 1 0 0,0 0-1 0 0,-1 1 0 0 0,1-1 0 0 0,-1 0 1 0 0,1 0-1 0 0,-1 1 0 0 0,0-1 1 0 0,0 1-1 0 0,1-1 0 0 0,-1 1 0 0 0,0 0 1 0 0,-3-2-1 0 0,-2 0-874 0 0,1-1-1 0 0,0 2 0 0 0,-1-1 1 0 0,1 1-1 0 0,-15-3 1 0 0,-8 1 1064 0 0,0 1 1 0 0,-1 2-1 0 0,-56 4 0 0 0,39 3 2799 0 0,-77 20 1 0 0,45-1 8083 0 0,80-26-10442 0 0,0 0 1 0 0,0 1-1 0 0,1-1 1 0 0,-1 0-1 0 0,0 0 1 0 0,1 1-1 0 0,-1-1 1 0 0,1 1-1 0 0,1-1 1 0 0,-1 0 71 0 0,43-19 1646 0 0,-33 14-1624 0 0,-1 0 0 0 0,1 1 0 0 0,19-5-1 0 0,-10 4-97 0 0,1 2-1 0 0,36-2 0 0 0,-50 5-117 0 0,1 1-1 0 0,-1 1 1 0 0,0 0 0 0 0,1 0 0 0 0,-1 0-1 0 0,0 1 1 0 0,0 0 0 0 0,0 1 0 0 0,0 0-1 0 0,10 5 1 0 0,-6-2-19 0 0,-1 2-1 0 0,0-1 1 0 0,0 2-1 0 0,0-1 1 0 0,-1 2-1 0 0,-1-1 1 0 0,1 1-1 0 0,-2 1 1 0 0,1-1-1 0 0,-2 2 1 0 0,1-1-1 0 0,-1 1 1 0 0,-1 0-1 0 0,0 0 1 0 0,7 23-1 0 0,-2-2-140 0 0,-1 2 0 0 0,-2 0 0 0 0,-1 0 0 0 0,-2 0-1 0 0,1 62 1 0 0,-6-89 231 0 0,0 1-1 0 0,-1 0 1 0 0,0 0-1 0 0,0 0 1 0 0,-5 13-1 0 0,5-18-79 0 0,-1-1 0 0 0,1 1 0 0 0,-1 0 0 0 0,0-1-1 0 0,0 1 1 0 0,-1-1 0 0 0,1 1 0 0 0,-1-1 0 0 0,0 0 0 0 0,1 0 0 0 0,-1 0-1 0 0,-1-1 1 0 0,1 1 0 0 0,-4 2 0 0 0,2-2-16 0 0,0-1 0 0 0,-1 1 0 0 0,1-1 0 0 0,-1 0 0 0 0,1-1 0 0 0,-1 1 0 0 0,0-1 0 0 0,0 0 0 0 0,0 0 0 0 0,1-1 0 0 0,-1 0 0 0 0,0 0 0 0 0,0 0 0 0 0,0-1 0 0 0,-10-2 0 0 0,11 2 0 0 0,1 0 0 0 0,-1-1 0 0 0,1 1 0 0 0,-1-1 0 0 0,1 0 0 0 0,0 0 0 0 0,0-1 0 0 0,0 1 0 0 0,0-1 0 0 0,0 0 0 0 0,0 0 0 0 0,1 0 0 0 0,-1-1 0 0 0,1 1 0 0 0,0-1 0 0 0,0 0 0 0 0,0 0 0 0 0,1 0 0 0 0,-4-7 0 0 0,4 7 0 0 0,1 0 0 0 0,0 0 0 0 0,0 0 0 0 0,1 0 0 0 0,-1 0 0 0 0,1 1 0 0 0,0-1 0 0 0,0 0 0 0 0,0 0 0 0 0,1 0 0 0 0,-1 0 0 0 0,1 0 0 0 0,0 0 0 0 0,0 0 0 0 0,0 0 0 0 0,1 1 0 0 0,-1-1 0 0 0,1 0 0 0 0,0 1 0 0 0,4-7 0 0 0,4-4 0 0 0,1 1 0 0 0,0 0 0 0 0,20-17 0 0 0,-22 21 0 0 0,21-17 0 0 0,66-45 0 0 0,-6 6 0 0 0,-73 54 433 0 0,-4 2-1710 0 0,-5 2-6907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0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37 5095 0 0,'-65'25'390'0'0,"58"-22"-239"0"0,11-4 246 0 0,6 1 1108 0 0,31 4 5762 0 0,23-1-4300 0 0,-17-1-1269 0 0,-16-3-435 0 0,-1 0 0 0 0,53-10 0 0 0,-41 5-696 0 0,18-2 133 0 0,144-16 1369 0 0,283 3 2 0 0,-349 20-2059 0 0,146 3 174 0 0,-221 1-89 0 0,260 13 517 0 0,-208-8-182 0 0,155 12 723 0 0,162 8 459 0 0,-353-24-1628 0 0,264 1 20 0 0,-191-5-7 0 0,-47 6 1 0 0,35 0 0 0 0,-87-10 0 0 0,62 0 0 0 0,-70 7 0 0 0,-16-1 0 0 0,47-3 0 0 0,-32-4 0 0 0,-22 2 0 0 0,42 0 0 0 0,-26 6 0 0 0,-23-1 0 0 0,27-1 0 0 0,-12-4 0 0 0,-22 2 0 0 0,1 0 0 0 0,-1 1 0 0 0,1-1 0 0 0,0 2 0 0 0,-1-1 0 0 0,16 4 0 0 0,-21-3 0 0 0,1-1 0 0 0,-1 1 0 0 0,0-1 0 0 0,1 0 0 0 0,-1 1 0 0 0,1-2 0 0 0,-1 1 0 0 0,0 0 0 0 0,1-1 0 0 0,-1 1 0 0 0,5-3 0 0 0,-8 3 0 0 0,17-3 0 0 0,-11 5-2111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1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4199 0 0,'0'2'32'0'0,"0"0"0"0"0,0 0-1 0 0,0 0 1 0 0,1 1-1 0 0,-1-1 1 0 0,0 0-1 0 0,1 0 1 0 0,0 0 0 0 0,-1-1-1 0 0,1 1 1 0 0,0 0-1 0 0,0 0 1 0 0,0 0-1 0 0,0 0 1 0 0,0-1 0 0 0,0 1-1 0 0,1-1 1 0 0,-1 1-1 0 0,1-1 1 0 0,-1 1-1 0 0,1-1 1 0 0,-1 0 0 0 0,1 1-1 0 0,0-1 1 0 0,0 0-1 0 0,-1 0 1 0 0,1-1-1 0 0,0 1 1 0 0,0 0 0 0 0,0 0-1 0 0,0-1 1 0 0,2 1-1 0 0,5 0 144 0 0,-1 0-1 0 0,1 0 1 0 0,-1-1 0 0 0,1 0-1 0 0,-1-1 1 0 0,15-2-1 0 0,186-45 2632 0 0,-103 20-1428 0 0,11 3 694 0 0,2 4-1 0 0,171-6 1 0 0,168 21 433 0 0,-382 8-2216 0 0,280 14 742 0 0,38 13 441 0 0,353 35 1520 0 0,-27 31-184 0 0,-497-67-1986 0 0,9 1 28 0 0,-151-16-505 0 0,133 18 614 0 0,96-7 305 0 0,-241-16-1108 0 0,154 10 61 0 0,-51-18-117 0 0,-45 0-38 0 0,296-14-29 0 0,74-56 331 0 0,-387 47-971 0 0,-2-5 1 0 0,152-60-1 0 0,-177 53-6965 0 0,-8 3-2624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2039 0 0,'32'8'193'0'0,"50"18"-1"0"0,4 2 1781 0 0,178 37 5781 0 0,-172-48-5303 0 0,3 1-1318 0 0,-93-18-1097 0 0,10 5-227 0 0,-10 5-4126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0 389 4719 0 0,'0'0'362'0'0,"4"1"-234"0"0,57 12 627 0 0,31 3 4211 0 0,-31-9-1929 0 0,-52-7-2474 0 0,-1 0-1 0 0,1-1 0 0 0,0 1 0 0 0,15-5 1 0 0,1 0 673 0 0,-11 2-631 0 0,0 0 0 0 0,-1-2-1 0 0,1 1 1 0 0,-1-2 0 0 0,14-7-1 0 0,-24 11-393 0 0,1 0 0 0 0,0-1 0 0 0,-1 1 1 0 0,0-1-1 0 0,0 0 0 0 0,0 0 0 0 0,0 0 0 0 0,0 0 0 0 0,0 0 0 0 0,-1-1 0 0 0,1 1 0 0 0,-1-1 0 0 0,0 1 1 0 0,2-6-1 0 0,-2 4-40 0 0,-1-2 1 0 0,1 1 0 0 0,-1 0 0 0 0,0 0 0 0 0,0 0 0 0 0,0 0 0 0 0,-1-1-1 0 0,-1-10 1 0 0,-1 2-27 0 0,-1 1 1 0 0,0-1-1 0 0,-1 0 0 0 0,-1 1 0 0 0,0 0 0 0 0,-1 0 1 0 0,-9-15-1 0 0,-52-89-2200 0 0,60 101-4193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3.7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3023 0 0,'1'1'17'0'0,"1"1"-1"0"0,0-1 0 0 0,-1 0 1 0 0,1 1-1 0 0,-1-1 0 0 0,0 0 1 0 0,1 1-1 0 0,-1 0 0 0 0,0-1 1 0 0,0 1-1 0 0,0 0 0 0 0,0 0 0 0 0,0-1 1 0 0,0 1-1 0 0,-1 0 0 0 0,1 2 1 0 0,6 36-22 0 0,-4-19 172 0 0,53 371 12789 0 0,-39-260-10996 0 0,-17-131-1952 0 0,13 78 687 0 0,-10-68-585 0 0,0 0 0 0 0,1 1 0 0 0,0-1-1 0 0,10 18 1 0 0,-5-17-788 0 0,-3-8-2036 0 0,-5-3 2326 0 0,0-1 1 0 0,0 1-1 0 0,0-1 0 0 0,1 1 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2015 0 0,'18'-21'168'0'0,"-15"16"-22"0"0,0 1 1 0 0,1-1-1 0 0,0 1 1 0 0,0 0 0 0 0,6-4-1 0 0,-1 1 596 0 0,26-18 642 0 0,1 2 1 0 0,54-27-1 0 0,-35 26-206 0 0,97-30 0 0 0,-131 49-739 0 0,0 0 0 0 0,-1 1 0 0 0,1 2 0 0 0,0 0 0 0 0,1 1-1 0 0,-1 1 1 0 0,0 1 0 0 0,30 5 0 0 0,-45-5-296 0 0,0 1 0 0 0,0 0 0 0 0,-1 1 0 0 0,1-1 0 0 0,0 1 0 0 0,-1 0 0 0 0,0 0 0 0 0,0 1 0 0 0,0 0 0 0 0,0 0 0 0 0,0 0 0 0 0,-1 0 0 0 0,0 1 0 0 0,0 0 0 0 0,4 6 0 0 0,5 9 215 0 0,-1 0 1 0 0,16 36-1 0 0,-23-45-242 0 0,9 26 120 0 0,-1 1 0 0 0,9 39 0 0 0,2 10 153 0 0,1 8 94 0 0,-10-29 58 0 0,-9-46-107 0 0,-2 0-1 0 0,0 1 1 0 0,-2-1 0 0 0,1 40-1 0 0,-3-40 207 0 0,1 0-1 0 0,1 0 1 0 0,5 22-1 0 0,4 33 628 0 0,-10-59-1108 0 0,0 12-39 0 0,-1-28-120 0 0,0 0 0 0 0,0 0 0 0 0,0 0 1 0 0,0 0-1 0 0,0 1 0 0 0,0-1 0 0 0,0 0 0 0 0,0 0 0 0 0,0 0 0 0 0,0 0 0 0 0,0 0 0 0 0,0 0 0 0 0,0 0 1 0 0,0 0-1 0 0,0 1 0 0 0,0-1 0 0 0,-1 0 0 0 0,1 0 0 0 0,0 0 0 0 0,0 0 0 0 0,0 0 0 0 0,0 0 0 0 0,0 0 1 0 0,0 0-1 0 0,0 0 0 0 0,0 0 0 0 0,0 0 0 0 0,-1 0 0 0 0,1 0 0 0 0,0 0 0 0 0,0 0 0 0 0,0 0 1 0 0,0 0-1 0 0,0 1 0 0 0,0-1 0 0 0,0 0 0 0 0,0 0 0 0 0,-1 0 0 0 0,1 0 0 0 0,0-1 0 0 0,0 1 0 0 0,0 0 1 0 0,0 0-1 0 0,0 0 0 0 0,0 0 0 0 0,0 0 0 0 0,0 0 0 0 0,-1 0 0 0 0,1 0 0 0 0,0 0 0 0 0,0 0 1 0 0,0 0-1 0 0,0 0 0 0 0,0 0 0 0 0,0 0 0 0 0,0 0 0 0 0,0-1 0 0 0,-5-3-227 0 0,-16-21-4128 0 0,6 6-1757 0 0,2 1-576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0 2935 0 0,'1'2'214'0'0,"0"8"153"0"0,1 1 1 0 0,-1-1-1 0 0,-1 1 1 0 0,-1 17-1 0 0,0 0 1008 0 0,-12 175 6363 0 0,-21-2-3386 0 0,27-166-3779 0 0,-11 44-723 0 0,15-65-4393 0 0</inkml:trace>
  <inkml:trace contextRef="#ctx0" brushRef="#br0" timeOffset="1">385 505 1951 0 0,'24'3'176'0'0,"-14"-2"-176"0"0,-2 1 0 0 0,2 2 0 0 0,5-2 1472 0 0,-1 1 256 0 0,-2 0 48 0 0,1 2 16 0 0,1-2-16 0 0,-1 0 0 0 0,-2-3 0 0 0,1 1 0 0 0,-1 2-1112 0 0,-2-1-224 0 0,-2-2-48 0 0,2 0-8 0 0,0 0-216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4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5671 0 0,'0'-2'126'0'0,"0"0"0"0"0,0 0 0 0 0,0 0 0 0 0,0 0 0 0 0,0 1 0 0 0,0-1 0 0 0,1 0-1 0 0,-1 0 1 0 0,0 0 0 0 0,1 0 0 0 0,0 1 0 0 0,-1-1 0 0 0,1 0 0 0 0,0 0 0 0 0,0 1-1 0 0,0-1 1 0 0,0 1 0 0 0,0-1 0 0 0,0 1 0 0 0,1-1 0 0 0,-1 1 0 0 0,3-2 0 0 0,5-5 1839 0 0,0 0 1 0 0,16-10 0 0 0,-11 9 416 0 0,24-18 2995 0 0,49-27 1 0 0,-57 39-4407 0 0,1 0 0 0 0,1 2 0 0 0,-1 1 0 0 0,53-12 0 0 0,-62 19-892 0 0,23-10 1 0 0,-20 6-236 0 0,-19 7-1980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 2071 0 0,'1'46'243'0'0,"-7"24"4490"0"0,-1-8-191 0 0,-8 155 5488 0 0,-4 46-5317 0 0,17 1-2963 0 0,3-226-1739 0 0,-2-24-239 0 0,1 1 1 0 0,1-1 0 0 0,0 1-1 0 0,1-1 1 0 0,6 21-1 0 0,-5-27-1659 0 0</inkml:trace>
  <inkml:trace contextRef="#ctx0" brushRef="#br0" timeOffset="1">110 796 3367 0 0,'25'-49'245'0'0,"2"-3"3594"0"0,-23 44-2840 0 0,5-11 4834 0 0,17-27 1 0 0,-3 18-1593 0 0,-18 23-4127 0 0,1 0 0 0 0,0 0 0 0 0,7-4 0 0 0,0 0-755 0 0,0-1 1 0 0,-1 0 0 0 0,13-16-1 0 0,5-3-9236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0 2527 0 0,'2'2'187'0'0,"103"53"2061"0"0,-102-54-2152 0 0,-1 1-1 0 0,1 0 1 0 0,-1 0 0 0 0,1 0 0 0 0,-1 0-1 0 0,0 0 1 0 0,1 0 0 0 0,1 4-1 0 0,-3-4 108 0 0,0 0-38 0 0,0 0-93 0 0,0 1-1 0 0,0 0 0 0 0,-1 0 1 0 0,1 0-1 0 0,-1 0 1 0 0,1 0-1 0 0,-1 0 0 0 0,0 0 1 0 0,0 0-1 0 0,-1 0 0 0 0,1 0 1 0 0,-1 0-1 0 0,1 0 0 0 0,-1 0 1 0 0,0 0-1 0 0,0 0 1 0 0,-3 5-1 0 0,-2 3 426 0 0,-1 1 1 0 0,-16 20-1 0 0,13-19-138 0 0,-167 268 4921 0 0,108-164-3472 0 0,49-82-816 0 0,0 0 1 0 0,-25 67-1 0 0,40-88-741 0 0,1 0 1 0 0,0 0-1 0 0,1 1 1 0 0,0 0-1 0 0,1 0 1 0 0,1 0-1 0 0,1 0 1 0 0,0 0-1 0 0,1-1 0 0 0,4 26 1 0 0,-3-29-167 0 0,0-1 0 0 0,1-1 1 0 0,1 1-1 0 0,0 0 0 0 0,0-1 1 0 0,1 0-1 0 0,0 0 0 0 0,0 0 1 0 0,11 13-1 0 0,-10-16-16 0 0,0 0 0 0 0,1 0 0 0 0,0 0 0 0 0,0-1 0 0 0,1 1 0 0 0,-1-2 0 0 0,1 1 0 0 0,0-1 0 0 0,0-1 0 0 0,0 1 0 0 0,13 2 0 0 0,-11-3-102 0 0,0-1 0 0 0,1 0-1 0 0,-1-1 1 0 0,1 0 0 0 0,-1-1 0 0 0,1 0-1 0 0,-1-1 1 0 0,1 0 0 0 0,-1-1 0 0 0,1 0-1 0 0,-1 0 1 0 0,0-1 0 0 0,0-1 0 0 0,18-8-1 0 0,-19 7-349 0 0,0 0 0 0 0,0 0 0 0 0,-1-1 0 0 0,1-1 0 0 0,-1 1-1 0 0,-1-1 1 0 0,1-1 0 0 0,-1 0 0 0 0,8-11 0 0 0,-10 13-620 0 0,-1-1 1 0 0,0 0 0 0 0,0-1-1 0 0,0 1 1 0 0,-1-1 0 0 0,0 1-1 0 0,3-13 1 0 0,-1-6-3993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6415 0 0,'19'44'1561'0'0,"6"25"7303"0"0,-17-47-7049 0 0,-3-7-1012 0 0,-1 1 0 0 0,-1-1 0 0 0,-1 1 0 0 0,2 20 1 0 0,-4 63 379 0 0,-1-83-1086 0 0,0 0-1 0 0,-2-1 1 0 0,0 1 0 0 0,0-1 0 0 0,-2 0-1 0 0,1 0 1 0 0,-2 0 0 0 0,0 0 0 0 0,-1-1 0 0 0,-1 0-1 0 0,-13 20 1 0 0,8-17 99 0 0,-35 48 939 0 0,39-55-786 0 0,1-1 0 0 0,-1-1 0 0 0,0 1 0 0 0,-16 10 1581 0 0,26-20-1815 0 0,1 1-1 0 0,0 0 0 0 0,-1-1 0 0 0,1 1 0 0 0,-1-1 0 0 0,1 0 1 0 0,-1 0-1 0 0,1 1 0 0 0,-1-1 0 0 0,0 0 0 0 0,1 0 0 0 0,-1 0 1 0 0,0 0-1 0 0,2-2 0 0 0,7-6 196 0 0,50-29-96 0 0,2 2 1 0 0,1 3-1 0 0,1 2 1 0 0,91-28-1 0 0,-133 53-214 0 0,0 1 0 0 0,0 2 0 0 0,26-2 0 0 0,33-6 0 0 0,-64 7-2111 0 0,0-2-4806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5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11 7111 0 0,'-9'32'1030'0'0,"8"-31"-823"0"0,1 0 0 0 0,0-1 0 0 0,0 1 1 0 0,0 0-1 0 0,0-1 0 0 0,0 1 0 0 0,0 0 1 0 0,0-1-1 0 0,0 1 0 0 0,0 0 0 0 0,0-1 1 0 0,0 1-1 0 0,1-1 0 0 0,-1 1 0 0 0,0 0 0 0 0,0-1 1 0 0,1 1-1 0 0,-1-1 0 0 0,0 1 0 0 0,1 0 1 0 0,-1-1-1 0 0,0 1 0 0 0,1 0 208 0 0,0 0-208 0 0,1-1 63 0 0,-1 0 0 0 0,1 1 0 0 0,-1-1 0 0 0,1 0 0 0 0,-1 0 0 0 0,0 0 0 0 0,1 0 0 0 0,-1 0 0 0 0,1 0 0 0 0,-1 0 0 0 0,3-1 0 0 0,22-4 485 0 0,1-2 1 0 0,29-11 0 0 0,-26 8 98 0 0,33-7-1 0 0,-61 16-836 0 0,0 1 1 0 0,-1-1-1 0 0,1 1 0 0 0,-1 0 0 0 0,1 0 0 0 0,-1 0 0 0 0,1 0 1 0 0,0 0-1 0 0,-1 0 0 0 0,1 0 0 0 0,-1 0 0 0 0,1 1 1 0 0,0-1-1 0 0,-1 1 0 0 0,1-1 0 0 0,-1 1 0 0 0,1-1 1 0 0,-1 1-1 0 0,0 0 0 0 0,1 0 0 0 0,-1 0 0 0 0,0 0 0 0 0,0 0 1 0 0,3 2-1 0 0,-3-1 42 0 0,0 0 0 0 0,-1-1 0 0 0,1 1 0 0 0,0 0 0 0 0,-1 0 1 0 0,1 0-1 0 0,-1 0 0 0 0,1 0 0 0 0,-1 0 0 0 0,0 0 0 0 0,0 0 0 0 0,0 0 0 0 0,0 0 0 0 0,0 0 1 0 0,0 0-1 0 0,-1 0 0 0 0,1 0 0 0 0,-1 0 0 0 0,0 3 0 0 0,-4 7 404 0 0,0 0 0 0 0,-1-1 0 0 0,0 1 0 0 0,0-1 0 0 0,-1 0 0 0 0,-1-1 0 0 0,0 0 0 0 0,-13 14 0 0 0,-10 6 719 0 0,-41 30-1 0 0,49-42-887 0 0,-160 127 2679 0 0,65-55-2358 0 0,110-85-615 0 0,6-6 0 0 0,6-7 0 0 0,-4 8 0 0 0,6-6 0 0 0,1-1 0 0 0,0 1 0 0 0,1 0 0 0 0,-1 1 0 0 0,1 0 0 0 0,15-8 0 0 0,-2 1 0 0 0,77-41 0 0 0,-21 13 0 0 0,195-89 0 0 0,-207 102 0 0 0,-52 21-1285 0 0,0 0 1 0 0,-1 0-1 0 0,0-1 0 0 0,0-1 1 0 0,13-10-1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6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0 10967 0 0,'-6'17'484'0'0,"-1"1"-1"0"0,-15 27 1 0 0,7-16 1227 0 0,-58 110 6614 0 0,-45 66-3454 0 0,38-67-3848 0 0,61-106-1124 0 0,-7 13-241 0 0,11-17-7778 0 0</inkml:trace>
  <inkml:trace contextRef="#ctx0" brushRef="#br0" timeOffset="1">498 317 13391 0 0,'0'0'1424'0'0,"11"-3"-1424"0"0,-1 0 0 0 0,-1-3 1360 0 0,-1 2 1856 0 0,1 2-1584 0 0,0 2 336 0 0,-2 8-1392 0 0,4 2-448 0 0,-4-1-128 0 0,1 0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6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4895 0 0,'-12'7'551'0'0,"1"2"0"0"0,-13 12 0 0 0,-11 8 5494 0 0,-3 2 1887 0 0,53-41-5913 0 0,-5 3-2004 0 0,0 1-1 0 0,0 0 0 0 0,1 1 1 0 0,-1 0-1 0 0,2 1 0 0 0,-1 0 1 0 0,0 1-1 0 0,1 0 0 0 0,-1 1 1 0 0,14-1-1 0 0,-14 1-60 0 0,-1 1 1 0 0,1 1-1 0 0,0 0 1 0 0,0 1-1 0 0,14 2 1 0 0,-23-3 50 0 0,1 0 0 0 0,-1 1 0 0 0,0 0 0 0 0,0-1 0 0 0,1 1 0 0 0,-1 0 0 0 0,0 0 0 0 0,0 0 0 0 0,0 1 0 0 0,0-1 0 0 0,0 0-1 0 0,0 1 1 0 0,0-1 0 0 0,-1 1 0 0 0,1 0 0 0 0,0-1 0 0 0,-1 1 0 0 0,0 0 0 0 0,1 0 0 0 0,-1 0 0 0 0,0 0 0 0 0,0 0 0 0 0,0 0 0 0 0,0 1 0 0 0,0-1 0 0 0,-1 0 0 0 0,1 0 0 0 0,-1 1 0 0 0,1-1 0 0 0,-1 3 0 0 0,0 4 113 0 0,-1 0 0 0 0,0 0 0 0 0,0 0 0 0 0,-1 0-1 0 0,0 0 1 0 0,-1-1 0 0 0,0 1 0 0 0,0-1 0 0 0,-9 16 2157 0 0,8-6-2164 0 0,-2-3 81 0 0,0 0 0 0 0,-1 0 0 0 0,-1 0 1 0 0,0-1-1 0 0,-1 0 0 0 0,-15 18 0 0 0,20-27-128 0 0,-53 65 511 0 0,50-63-593 0 0,0 0-1 0 0,-1 0 1 0 0,0-1-1 0 0,0 0 1 0 0,0 0-1 0 0,-17 8 0 0 0,22-13-79 0 0,1 0-1 0 0,-1 0 0 0 0,1 0 1 0 0,-1-1-1 0 0,0 1 0 0 0,1-1 0 0 0,-1 1 1 0 0,0-1-1 0 0,0 0 0 0 0,1 0 1 0 0,-1 0-1 0 0,-4-1 0 0 0,4 0-760 0 0,1 1-1 0 0,-1-1 1 0 0,0 0-1 0 0,1 0 1 0 0,-1-1 0 0 0,1 1-1 0 0,-5-3 1 0 0,-14-14-7620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90 11775 0 0,'0'0'908'0'0,"2"-1"-594"0"0,33-10 3143 0 0,-22 6-1167 0 0,0 0 1 0 0,1 2-1 0 0,0-1 0 0 0,17-1 1 0 0,-5 2-1582 0 0,0-1 0 0 0,0-2 1 0 0,48-16-1 0 0,-69 20-1262 0 0,-1 0-1 0 0,1 0 1 0 0,-1-1-1 0 0,0 0 1 0 0,8-5-1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10735 0 0,'1'232'10391'0'0,"0"-215"-9820"0"0,0 0-1 0 0,8 30 1 0 0,-9-43-523 0 0,1 0 0 0 0,1-1 0 0 0,-1 1 0 0 0,0-1 0 0 0,1 1 0 0 0,0-1 0 0 0,3 5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7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3079 0 0,'1'2'227'0'0,"9"59"4647"0"0,25 77 0 0 0,-16-66-1518 0 0,9 43 9 0 0,23 83 600 0 0,-35-148-2025 0 0,40 90 0 0 0,-44-117-1564 0 0,0 0 0 0 0,2-1 0 0 0,1-1 0 0 0,0 0 0 0 0,1-1 0 0 0,2-1 0 0 0,0 0 0 0 0,24 18 0 0 0,-36-33-363 0 0,1 1 0 0 0,0-1 0 0 0,0 0 0 0 0,15 5-1 0 0,-1-3 0 0 0,-16-7-13 0 0,-1 0 1 0 0,1 0-267 0 0,1 0 1 0 0,-1-1-1 0 0,0 1 1 0 0,0-1-1 0 0,0 0 1 0 0,-1-1-1 0 0,1 1 1 0 0,0-1-1 0 0,7-6 1 0 0,-11 9 18 0 0,0-1 0 0 0,0 0 0 0 0,0 0 0 0 0,-1 1 0 0 0,1-1 0 0 0,0 0-1 0 0,-1 0 1 0 0,1 0 0 0 0,-1 0 0 0 0,1 0 0 0 0,-1 0 0 0 0,1 0 0 0 0,-1 0 0 0 0,1 0 0 0 0,-1 0 0 0 0,0 0 0 0 0,0 0 0 0 0,0 0 0 0 0,0-1 0 0 0,1 1 0 0 0,-1 0 0 0 0,-1-1 0 0 0,1-1-917 0 0,-1 0 0 0 0,0 0 1 0 0,0 1-1 0 0,-4-10-2330 0 0</inkml:trace>
  <inkml:trace contextRef="#ctx0" brushRef="#br0" timeOffset="1">1 788 6271 0 0,'0'-1'486'0'0,"6"-11"-313"0"0,-5 8 15 0 0,1 0-1 0 0,0 0 1 0 0,0 0-1 0 0,0 1 1 0 0,5-7-1 0 0,10-9 1674 0 0,1 1 0 0 0,39-30 0 0 0,-32 31-1194 0 0,1 1 0 0 0,0 1 1 0 0,1 1-1 0 0,0 2 0 0 0,1 0 1 0 0,0 2-1 0 0,50-11 1 0 0,-34 10 589 0 0,-33 7-823 0 0,-1 1 0 0 0,1 1 0 0 0,0 0 1 0 0,0 0-1 0 0,0 1 0 0 0,0 0 0 0 0,14 1 0 0 0,-23 0-340 0 0,0 1 0 0 0,0-1 0 0 0,0 0 0 0 0,0 1 0 0 0,-1 0 0 0 0,1-1 0 0 0,0 1 0 0 0,0 0 0 0 0,0 0 0 0 0,0 0 0 0 0,-1 0 0 0 0,1 0 0 0 0,0 0 0 0 0,-1 1 0 0 0,1-1 0 0 0,-1 0 0 0 0,0 1 0 0 0,1 0 0 0 0,-1-1 0 0 0,0 1 0 0 0,0-1 0 0 0,0 1-1 0 0,0 0 1 0 0,0 0 0 0 0,0 0 0 0 0,-1 0 0 0 0,1 0 0 0 0,-1 0 0 0 0,1 0 0 0 0,-1 0 0 0 0,1 0 0 0 0,-1 0 0 0 0,0 3 0 0 0,0 7 170 0 0,-1 0 0 0 0,0 0 0 0 0,-1 0 0 0 0,-4 17 0 0 0,5-21-208 0 0,-6 20 65 0 0,-2 0 0 0 0,0 0 0 0 0,-2-1 0 0 0,-1 0 1 0 0,-1 0-1 0 0,-1-2 0 0 0,-22 30 0 0 0,32-50-534 0 0,1-1 0 0 0,-1 0 0 0 0,1 0 0 0 0,-1 0 0 0 0,-8 6 0 0 0,10-9 47 0 0,0 0 0 0 0,0 0 0 0 0,0 0 1 0 0,0 0-1 0 0,0 0 0 0 0,0 0 0 0 0,0 0 0 0 0,0-1 0 0 0,0 1 0 0 0,0-1 0 0 0,0 0 0 0 0,0 1 0 0 0,0-1 0 0 0,-1 0 0 0 0,1 0 0 0 0,0-1 0 0 0,-4 0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8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6647 0 0,'3'1'514'0'0,"3"0"-296"0"0,0 1 0 0 0,0 0 0 0 0,0 0 0 0 0,9 5 0 0 0,-10-4 904 0 0,0 0 1 0 0,0 1-1 0 0,0-1 1 0 0,-1 1-1 0 0,7 7 1 0 0,-2-2 1263 0 0,-1 1 0 0 0,14 20-1 0 0,-18-24-1842 0 0,-1 1-1 0 0,0-1 0 0 0,0 1 0 0 0,-1 0 1 0 0,1-1-1 0 0,1 14 0 0 0,0 9 149 0 0,-1-1 0 0 0,-2 1 0 0 0,-1 0 1 0 0,-5 41-1 0 0,-1-25-475 0 0,-2 0 0 0 0,-16 47 0 0 0,-13 7-163 0 0,22-62-46 0 0,-2 0-1936 0 0,14-31 661 0 0,-1-1 1 0 0,0 1-1 0 0,0 0 1 0 0,-5 4 0 0 0</inkml:trace>
  <inkml:trace contextRef="#ctx0" brushRef="#br0" timeOffset="1">38 445 6967 0 0,'60'24'-187'0'0,"-3"6"3342"0"0,50 41 7532 0 0,-1 0-3602 0 0,-84-58-7060 0 0,63 34 3610 0 0,-40-28-4954 0 0,-35-15-1131 0 0,2-1 0 0 0,11 2 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8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15895 0 0,'0'0'1696'0'0,"18"9"5872"0"0,-9-17-6832 0 0,-1-1-256 0 0,-2-3-56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9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 4663 0 0,'0'2'360'0'0,"-21"70"2596"0"0,-49 110 0 0 0,46-128-1601 0 0,4-10 474 0 0,-15 51-1 0 0,34-95-1802 0 0,1 0 0 0 0,0 0 0 0 0,0 1-1 0 0,0-1 1 0 0,0 0 0 0 0,0 0 0 0 0,0 1 0 0 0,-1-1-1 0 0,1 0 1 0 0,0 1 0 0 0,0-1 0 0 0,0 0 0 0 0,0 0-1 0 0,0 1 1 0 0,0-1 0 0 0,0 0 0 0 0,0 1 0 0 0,0-1-1 0 0,0 0 1 0 0,0 0 0 0 0,0 1 0 0 0,1-1 0 0 0,-1 0-1 0 0,0 1 1 0 0,0-1 0 0 0,0 0 0 0 0,0 0 0 0 0,0 1-1 0 0,0-1 1 0 0,1 0 0 0 0,-1 0 0 0 0,0 1 0 0 0,1-1-1 0 0,9-4 295 0 0,14-15-291 0 0,-22 17 13 0 0,6-5-40 0 0,1 2 0 0 0,0-1-1 0 0,13-6 1 0 0,5-3 45 0 0,-22 12-44 0 0,1 0 1 0 0,-1 0 0 0 0,1 0 0 0 0,-1 1 0 0 0,1 0 0 0 0,0 0 0 0 0,0 1 0 0 0,0-1-1 0 0,0 1 1 0 0,1 1 0 0 0,-1-1 0 0 0,11 1 0 0 0,-12 1 72 0 0,-1-1 1 0 0,0 1-1 0 0,1 0 1 0 0,-1 1-1 0 0,0-1 1 0 0,0 1-1 0 0,0 0 0 0 0,0 0 1 0 0,0 0-1 0 0,0 0 1 0 0,-1 1-1 0 0,1-1 1 0 0,-1 1-1 0 0,1 0 0 0 0,-1 0 1 0 0,0 0-1 0 0,0 1 1 0 0,4 6-1 0 0,-2-2 215 0 0,-1 0 0 0 0,-1-1-1 0 0,0 1 1 0 0,0 0 0 0 0,0 1 0 0 0,-1-1-1 0 0,-1 0 1 0 0,1 1 0 0 0,-1-1 0 0 0,0 16-1 0 0,-2-1 655 0 0,0 0 0 0 0,-8 40-1 0 0,5-46-463 0 0,1-8 91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28 101 5815 0 0,'-2'-1'444'0'0,"-9"-1"-289"0"0,-1-3 139 0 0,9 0 129 0 0,10-4 182 0 0,-7 9-606 0 0,5-4 178 0 0,-1 0 0 0 0,1 1 0 0 0,0-1 0 0 0,0 1 0 0 0,0 0 0 0 0,0 0-1 0 0,1 1 1 0 0,10-4 0 0 0,4 1 383 0 0,25-4-1 0 0,-14 3-78 0 0,18-3 624 0 0,76-4-1 0 0,51 9 1700 0 0,-82 3-1457 0 0,42 8 393 0 0,-133-6-1480 0 0,-3-1-210 0 0,1 0-1 0 0,-1 0 1 0 0,1 0-1 0 0,-1 1 1 0 0,0-1-1 0 0,1 0 1 0 0,-1 0-1 0 0,0 1 1 0 0,1-1-1 0 0,-1 0 1 0 0,0 1-1 0 0,1-1 1 0 0,-1 0-1 0 0,0 1 1 0 0,1-1-1 0 0,-1 1 0 0 0,0-1 1 0 0,0 1-1 0 0,0-1 1 0 0,1 0-1 0 0,-1 1 1 0 0,0-1-1 0 0,0 1 1 0 0,0-1-1 0 0,0 1 1 0 0,-7 6 207 0 0,-1-1 1 0 0,0 0 0 0 0,0 0-1 0 0,-1-1 1 0 0,1 0-1 0 0,-1-1 1 0 0,-10 4-1 0 0,-73 21 1092 0 0,59-20-937 0 0,-44 14-758 0 0,-143 24 0 0 0,209-46 42 0 0,0-1 0 0 0,1 0 0 0 0,-1-1 0 0 0,0 0 0 0 0,0 0 0 0 0,-17-5 0 0 0,27 6 163 0 0,0-1-1 0 0,-1 1 1 0 0,1-1-1 0 0,0 1 1 0 0,0-1-1 0 0,0 1 1 0 0,0-1-1 0 0,0 0 1 0 0,-1 1-1 0 0,1-1 1 0 0,0 0 0 0 0,1 0-1 0 0,-1 0 1 0 0,0 0-1 0 0,0 0 1 0 0,0 0-1 0 0,0 0 1 0 0,1 0-1 0 0,-1 0 1 0 0,1 0-1 0 0,-1 0 1 0 0,1-1-1 0 0,-1 1 1 0 0,0-2-1 0 0,1 1-403 0 0,0-1-1 0 0,0 1 0 0 0,0 0 0 0 0,0 0 1 0 0,0-1-1 0 0,0 1 0 0 0,1 0 0 0 0,-1-1 0 0 0,1 1 1 0 0,-1 0-1 0 0,1 0 0 0 0,1-4 0 0 0,7-10-4222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39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0 8031 0 0,'-1'2'618'0'0,"-1"9"-127"0"0,-1 1 0 0 0,0-1 0 0 0,-1 0 0 0 0,-6 12 1 0 0,9-19-129 0 0,-1 1 1 0 0,1-1 0 0 0,0 1-1 0 0,0 0 1 0 0,0 5 0 0 0,-1 3 2059 0 0,4-12-1936 0 0,2 0-422 0 0,0 0-1 0 0,0-1 1 0 0,0 1 0 0 0,0-1 0 0 0,0 0 0 0 0,0 0 0 0 0,0 0 0 0 0,0 0 0 0 0,0-1 0 0 0,0 1 0 0 0,0-1 0 0 0,-1 0 0 0 0,8-3 0 0 0,7-3 516 0 0,28-16-1 0 0,-12 5-288 0 0,-30 17-291 0 0,-1-1 0 0 0,1 1 0 0 0,0 0 1 0 0,-1 0-1 0 0,1 1 0 0 0,0-1 0 0 0,0 1 0 0 0,-1-1 0 0 0,1 1 0 0 0,7 1 0 0 0,-3 2 63 0 0,-7-1-59 0 0,0-1-1 0 0,0 1 0 0 0,0 0 1 0 0,0 0-1 0 0,-1-1 0 0 0,1 1 1 0 0,0 0-1 0 0,-1 0 0 0 0,1 0 1 0 0,-1 0-1 0 0,1 0 0 0 0,-1-1 1 0 0,0 1-1 0 0,0 0 0 0 0,0 0 1 0 0,0 0-1 0 0,0 0 0 0 0,-1 0 1 0 0,1 0-1 0 0,-1 3 0 0 0,-2 4 38 0 0,0-1-1 0 0,0 1 0 0 0,-4 8 0 0 0,-4 3 420 0 0,0-1 0 0 0,-1-1 0 0 0,-1 0 0 0 0,0 0 0 0 0,-1-2 0 0 0,-1 1 0 0 0,-1-2 0 0 0,-29 23 0 0 0,-7 7 1128 0 0,19-15-419 0 0,25-21-218 0 0,8-9-899 0 0,0 1 0 0 0,0-1 0 0 0,0 0 0 0 0,0 0 0 0 0,0 0 0 0 0,0 1 0 0 0,0-1-1 0 0,0 0 1 0 0,0 0 0 0 0,0 0 0 0 0,0 1 0 0 0,0-1 0 0 0,0 0 0 0 0,1 0 0 0 0,-1 0 0 0 0,0 1 0 0 0,0-1 0 0 0,0 0 0 0 0,0 0 0 0 0,0 0 0 0 0,0 0 0 0 0,0 0 0 0 0,1 1 0 0 0,-1-1 0 0 0,0 0 0 0 0,0 0 0 0 0,0 0 0 0 0,0 0 0 0 0,1 0 0 0 0,-1 0 0 0 0,0 1 0 0 0,23 2 1132 0 0,-9-3-872 0 0,0-1-1 0 0,0 0 1 0 0,1-1 0 0 0,-1-1-1 0 0,27-8 1 0 0,67-32 595 0 0,-67 26-796 0 0,-32 12-62 0 0,1 0 0 0 0,16-12 0 0 0,-20 12-328 0 0,1 0-1 0 0,0 1 0 0 0,1 0 1 0 0,-1 0-1 0 0,15-4 1 0 0,-12 1-3238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0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4199 0 0,'0'2'326'0'0,"4"218"11307"0"0,-4-189-10706 0 0,2 0 1 0 0,10 51 0 0 0,-9-70-867 0 0,0 0 1 0 0,9 20 0 0 0,0-11-5125 0 0</inkml:trace>
  <inkml:trace contextRef="#ctx0" brushRef="#br0" timeOffset="1">0 367 5695 0 0,'5'-11'11753'0'0,"8"0"-9875"0"0,-10 7-962 0 0,1 1-464 0 0,1-1 0 0 0,-1 1 1 0 0,0 1-1 0 0,1-1 0 0 0,0 0 1 0 0,0 1-1 0 0,-1 0 0 0 0,1 0 1 0 0,0 1-1 0 0,1-1 0 0 0,-1 1 0 0 0,6-1 1 0 0,15-4 420 0 0,-16 3-654 0 0,-1 1 1 0 0,20-2 0 0 0,-23 3-130 0 0,0 0-1 0 0,-1 0 1 0 0,1 0 0 0 0,0-1 0 0 0,9-4 0 0 0,0 1-2209 0 0,0 0-4036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0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1 238 10943 0 0,'0'0'839'0'0,"1"1"-219"0"0,2 0-146 0 0,-1 0-1 0 0,0 0 1 0 0,1 0 0 0 0,0 0-1 0 0,-1-1 1 0 0,1 1 0 0 0,-1-1 0 0 0,1 0-1 0 0,0 0 1 0 0,-1 0 0 0 0,1 0-1 0 0,-1 0 1 0 0,1 0 0 0 0,0-1-1 0 0,3-1 1 0 0,9-2 1441 0 0,20-8 1 0 0,-26 8-1502 0 0,192-93 5146 0 0,-88 38-4314 0 0,17 1-1787 0 0,-118 51-882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1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56 223 2471 0 0,'-16'17'216'0'0,"-23"29"382"0"0,39-46-560 0 0,0 0 1 0 0,0 0-1 0 0,0 0 0 0 0,0 0 1 0 0,0 0-1 0 0,0 0 0 0 0,-1 0 1 0 0,1 0-1 0 0,0 0 0 0 0,0 1 0 0 0,0-1 1 0 0,0 0-1 0 0,0 0 0 0 0,0 0 1 0 0,0 0-1 0 0,0 0 0 0 0,0 0 1 0 0,0 0-1 0 0,0 1 0 0 0,0-1 0 0 0,0 0 1 0 0,1 0-1 0 0,-1 1 460 0 0,0-1-460 0 0,1 0 1 0 0,-1 0-1 0 0,0 0 0 0 0,0 0 1 0 0,0 0-1 0 0,0 0 0 0 0,9 0 2428 0 0,16-7 1949 0 0,-23 7-4034 0 0,254-78 11100 0 0,133-32-5502 0 0,-311 89-5109 0 0,7-3 249 0 0,121-17 0 0 0,-179 38-1116 0 0,33 3 0 0 0,-35 0-3 0 0,45-4-1 0 0,-70 4-25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3767 0 0,'4'2'465'0'0,"1"1"-1"0"0,0-1 1 0 0,-1 1-1 0 0,0 0 1 0 0,1 0-1 0 0,-1 0 1 0 0,0 1-1 0 0,-1 0 1 0 0,1-1-1 0 0,-1 1 1 0 0,1 1-1 0 0,-1-1 1 0 0,0 0-1 0 0,4 9 1 0 0,3 8 1899 0 0,-1 0 0 0 0,7 22 1 0 0,-14-37-2034 0 0,43 119 3299 0 0,-40-109-3421 0 0,1 0-1 0 0,0 0 1 0 0,9 14 0 0 0,-14-29-337 0 0,-1-20-3193 0 0,0 9 2227 0 0,0 0 1 0 0,-1-1-1 0 0,-3-14 0 0 0,2 13 716 0 0,0 1 0 0 0,1 0 0 0 0,0-13 1 0 0,2 15 411 0 0,-1 0 0 0 0,2 0 0 0 0,-1 0 0 0 0,1 0 0 0 0,1 0 1 0 0,0 1-1 0 0,6-14 0 0 0,-8 19 73 0 0,1 0-1 0 0,0 0 1 0 0,0 0 0 0 0,0 0 0 0 0,0 0 0 0 0,0 1-1 0 0,1-1 1 0 0,-1 0 0 0 0,1 1 0 0 0,0 0-1 0 0,0 0 1 0 0,0 0 0 0 0,0 0 0 0 0,0 0 0 0 0,0 0-1 0 0,0 1 1 0 0,1 0 0 0 0,-1-1 0 0 0,0 1 0 0 0,1 1-1 0 0,-1-1 1 0 0,6 0 0 0 0,-7 1 0 0 0,-1 0 1 0 0,1 0-1 0 0,0 0 1 0 0,-1 0-1 0 0,1 0 1 0 0,0 1-1 0 0,0-1 0 0 0,-1 1 1 0 0,1-1-1 0 0,0 1 1 0 0,-1 0-1 0 0,1-1 1 0 0,-1 1-1 0 0,1 0 1 0 0,-1 0-1 0 0,1 0 0 0 0,-1 0 1 0 0,0 1-1 0 0,0-1 1 0 0,1 0-1 0 0,-1 0 1 0 0,0 1-1 0 0,0-1 1 0 0,0 1-1 0 0,0-1 0 0 0,-1 1 1 0 0,1-1-1 0 0,0 1 1 0 0,-1-1-1 0 0,1 1 1 0 0,-1 0-1 0 0,1 0 1 0 0,0 2-1 0 0,0 2 24 0 0,-1 0-1 0 0,1 0 1 0 0,-1 0-1 0 0,0 1 1 0 0,0-1-1 0 0,0 0 1 0 0,-1 0-1 0 0,-2 9 1 0 0,-19 66 777 0 0,21-79-872 0 0,16-11-809 0 0,-7 4 265 0 0,-4 2-126 0 0,0 0 0 0 0,0 1-1 0 0,1 0 1 0 0,-1 0 0 0 0,9-3 0 0 0,-12 5 499 0 0,0 0 1 0 0,0 0 0 0 0,0 0 0 0 0,0 0 0 0 0,0 0 0 0 0,0 0 0 0 0,-1 0-1 0 0,1 0 1 0 0,0 0 0 0 0,0 0 0 0 0,0 0 0 0 0,0 1 0 0 0,0-1 0 0 0,0 0 0 0 0,0 1-1 0 0,0-1 1 0 0,-1 1 0 0 0,1-1 0 0 0,0 1 0 0 0,0-1 0 0 0,0 1 0 0 0,-1 0 0 0 0,1-1-1 0 0,0 1 1 0 0,-1 0 0 0 0,1-1 0 0 0,-1 1 0 0 0,1 0 0 0 0,-1 0 0 0 0,1 0-1 0 0,-1-1 1 0 0,1 1 0 0 0,-1 0 0 0 0,0 0 0 0 0,1 0 0 0 0,-1 1 0 0 0,2 5-320 0 0,0 0 1 0 0,-1 1-1 0 0,0-1 1 0 0,-1 1 0 0 0,1-1-1 0 0,-1 0 1 0 0,-2 13-1 0 0,-11 54 499 0 0,7-51-50 0 0,-9 40 814 0 0,-7 31 5939 0 0,22-93-6676 0 0,0-1-1 0 0,0 0 1 0 0,1 1 0 0 0,-1-1-1 0 0,0 0 1 0 0,0 0 0 0 0,0 1 0 0 0,1-1-1 0 0,-1 0 1 0 0,0 0 0 0 0,0 0-1 0 0,0 1 1 0 0,1-1 0 0 0,-1 0-1 0 0,0 0 1 0 0,0 0 0 0 0,1 1 0 0 0,-1-1-1 0 0,0 0 1 0 0,1 0 0 0 0,-1 0-1 0 0,0 0 1 0 0,0 0 0 0 0,1 0-1 0 0,-1 0 1 0 0,0 0 0 0 0,1 0 0 0 0,-1 0-1 0 0,0 0 1 0 0,1 0 0 0 0,-1 0-1 0 0,0 0 1 0 0,1 0 0 0 0,-1 0-1 0 0,0 0 1 0 0,0 0 0 0 0,1 0 0 0 0,-1 0-1 0 0,0-1 1 0 0,1 1 0 0 0,-1 0-1 0 0,0 0 1 0 0,1-1 0 0 0,13-5 561 0 0,-10 2-563 0 0,0 1 1 0 0,-1-1-1 0 0,1 0 0 0 0,-1-1 1 0 0,1 1-1 0 0,-1-1 0 0 0,3-6 1 0 0,9-12 90 0 0,18-29-21 0 0,-14 21-1161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1 202 4831 0 0,'0'1'-14'0'0,"1"17"1048"0"0,5 33 1 0 0,-5-46-407 0 0,0-1 0 0 0,1 0 0 0 0,-1 1-1 0 0,1-1 1 0 0,-1 0 0 0 0,1 0 0 0 0,0 0 0 0 0,1 0 0 0 0,-1 0 0 0 0,1-1 0 0 0,0 1 0 0 0,6 5 0 0 0,-8-8-471 0 0,0-1 0 0 0,0 1 1 0 0,0 0-1 0 0,0-1 0 0 0,0 0 1 0 0,0 1-1 0 0,0-1 0 0 0,0 0 1 0 0,0 1-1 0 0,1-1 0 0 0,-1 0 1 0 0,0 0-1 0 0,0 0 0 0 0,0 0 1 0 0,0 0-1 0 0,1 0 0 0 0,-1 0 1 0 0,0-1-1 0 0,0 1 0 0 0,0 0 1 0 0,0-1-1 0 0,0 1 1 0 0,0 0-1 0 0,0-1 0 0 0,2 0 1 0 0,0-1-32 0 0,1 0 0 0 0,-1-1 1 0 0,1 1-1 0 0,-1-1 0 0 0,4-3 1 0 0,3-6 11 0 0,-1 0 0 0 0,0-1 0 0 0,-1 0 0 0 0,0 0 0 0 0,-1-1 1 0 0,11-29-1 0 0,3-4-338 0 0,-14 30-741 0 0,11-36 1 0 0,-5 5-5147 0 0,-7 21 597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2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3799 0 0,'1'-1'8'0'0,"86"-70"3838"0"0,-75 63-3034 0 0,0 0 1 0 0,1 1-1 0 0,0 0 1 0 0,0 0-1 0 0,22-6 0 0 0,-33 12-706 0 0,0 1-1 0 0,-1-1 0 0 0,1 1 1 0 0,0-1-1 0 0,0 1 0 0 0,-1 0 0 0 0,1 0 1 0 0,0-1-1 0 0,0 1 0 0 0,-1 0 1 0 0,1 1-1 0 0,0-1 0 0 0,0 0 1 0 0,-1 0-1 0 0,1 1 0 0 0,0-1 1 0 0,-1 1-1 0 0,1 0 0 0 0,0-1 0 0 0,-1 1 1 0 0,1 0-1 0 0,-1 0 0 0 0,1 0 1 0 0,-1 0-1 0 0,0 0 0 0 0,1 0 1 0 0,-1 0-1 0 0,0 1 0 0 0,0-1 0 0 0,0 0 1 0 0,0 1-1 0 0,0-1 0 0 0,0 1 1 0 0,0-1-1 0 0,0 1 0 0 0,0 0 1 0 0,-1-1-1 0 0,1 1 0 0 0,0 2 1 0 0,1 5 240 0 0,-1 0 1 0 0,0 0-1 0 0,0-1 1 0 0,-1 1 0 0 0,0 0-1 0 0,-2 15 1 0 0,-28 181 3801 0 0,0-4-1909 0 0,24-145-1152 0 0,3 89 0 0 0,3-131-807 0 0,2 0-1 0 0,-1 0 1 0 0,2-1 0 0 0,0 1-1 0 0,1-1 1 0 0,0 1 0 0 0,1-1-1 0 0,10 20 1 0 0,-11-26-186 0 0,0-1 0 0 0,0 1 1 0 0,1-1-1 0 0,-1 0 0 0 0,1-1 0 0 0,1 1 1 0 0,-1-1-1 0 0,1 0 0 0 0,0 0 0 0 0,0-1 1 0 0,0 0-1 0 0,1 0 0 0 0,0 0 0 0 0,-1-1 1 0 0,1 0-1 0 0,1 0 0 0 0,8 2 0 0 0,-10-4-96 0 0,0 0 0 0 0,1-1 0 0 0,-1 0 0 0 0,0 0 1 0 0,0 0-1 0 0,0-1 0 0 0,0 0 0 0 0,0 0 0 0 0,0 0 0 0 0,0-1 0 0 0,0 0 0 0 0,-1 0 0 0 0,1-1 0 0 0,8-4 0 0 0,-2 0-254 0 0,0-1 0 0 0,-1 0 1 0 0,0 0-1 0 0,0-2 0 0 0,12-11 0 0 0,-19 16-69 0 0,0 0 0 0 0,0 0-1 0 0,-1 0 1 0 0,0 0-1 0 0,1 0 1 0 0,-2 0 0 0 0,1-1-1 0 0,-1 0 1 0 0,1 1-1 0 0,-2-1 1 0 0,1 0 0 0 0,0 0-1 0 0,-1 0 1 0 0,-1 0 0 0 0,1 0-1 0 0,-1-11 1 0 0,0 10-372 0 0,-1 1 1 0 0,0-1-1 0 0,-1 0 1 0 0,0 1-1 0 0,0-1 1 0 0,0 1 0 0 0,0 0-1 0 0,-1 0 1 0 0,0 0-1 0 0,-1 0 1 0 0,1 0-1 0 0,-1 1 1 0 0,0-1-1 0 0,-10-8 1 0 0,-1-1-581 0 0,-1 1 0 0 0,-22-15 0 0 0,15 14 1557 0 0,-1 1 0 0 0,-46-20 0 0 0,31 15 1498 0 0,38 19-1688 0 0,0 0 0 0 0,1 0 0 0 0,-1-1 0 0 0,1 1 0 0 0,-1 0 0 0 0,1 0 1 0 0,-1-1-1 0 0,0 1 0 0 0,1-1 0 0 0,-1 1 0 0 0,1-1 0 0 0,0 1 0 0 0,-1-1 0 0 0,1 1 0 0 0,-1-1 1 0 0,1 1-1 0 0,0-1 0 0 0,-1 1 0 0 0,1-1 0 0 0,0 1 0 0 0,0-1 0 0 0,-1 0 0 0 0,1 1 1 0 0,0-1-1 0 0,0-1 0 0 0,0 1 21 0 0,0-1 1 0 0,0 1-1 0 0,0 0 0 0 0,1-1 1 0 0,-1 1-1 0 0,1-1 0 0 0,-1 1 1 0 0,1 0-1 0 0,-1-1 1 0 0,1 1-1 0 0,1-2 0 0 0,0-1 28 0 0,1 0-1 0 0,0 0 1 0 0,1 1-1 0 0,-1-1 1 0 0,7-4-1 0 0,-5 4-28 0 0,1 0 0 0 0,0 0 0 0 0,0 1 0 0 0,1 0 0 0 0,-1 1 0 0 0,0-1 0 0 0,1 1-1 0 0,0 0 1 0 0,-1 1 0 0 0,1 0 0 0 0,0 0 0 0 0,0 0 0 0 0,10 1 0 0 0,-15 0 327 0 0,7 8 581 0 0,-8-6-902 0 0,1 0 1 0 0,-1 0 0 0 0,0 0 0 0 0,1 0 0 0 0,-1 0 0 0 0,0 1 0 0 0,0-1 0 0 0,0 0 0 0 0,-1 0 0 0 0,1 1 0 0 0,0-1 0 0 0,-1 1 0 0 0,0-1 0 0 0,0 0 0 0 0,1 1 0 0 0,-1-1 0 0 0,-1 1 0 0 0,1-1-1 0 0,-1 4 1 0 0,-1 6 564 0 0,-1-1-1 0 0,-7 21 1 0 0,5-18 28 0 0,0-2-171 0 0,0 0 1 0 0,-1 0-1 0 0,-13 19 1 0 0,2-3 0 0 0,16-27-503 0 0,0 0 0 0 0,0 1 1 0 0,1-1-1 0 0,-1 0 0 0 0,0 1 0 0 0,0-1 1 0 0,0 0-1 0 0,0 0 0 0 0,0 0 0 0 0,-1 0 0 0 0,1 0 1 0 0,0 0-1 0 0,0 0 0 0 0,-1 0 0 0 0,1-1 0 0 0,0 1 1 0 0,-1 0-1 0 0,-1 0 0 0 0,6-10 108 0 0,8-5-3162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3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6391 0 0,'0'0'568'0'0,"0"12"-456"0"0,0-1-112 0 0,0 2 0 0 0,3 2 2328 0 0,-1 0 440 0 0,-1 0 88 0 0,2-4-6480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3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2303 0 0,'3'2'167'0'0,"10"8"188"0"0,0 0 0 0 0,-1 0-1 0 0,0 1 1 0 0,-1 1 0 0 0,-1 0 0 0 0,1 1 0 0 0,11 19-1 0 0,4 12 3990 0 0,20 49-1 0 0,-10-21 12 0 0,-33-65-4158 0 0,1-1 0 0 0,-1 1-1 0 0,1-1 1 0 0,1 0 0 0 0,-1 0 0 0 0,1 0 0 0 0,7 6 0 0 0,-1-4-131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1 472 3423 0 0,'6'-4'721'0'0,"1"0"0"0"0,-1 0 0 0 0,1 1 0 0 0,0 0 0 0 0,0 0 0 0 0,0 0 0 0 0,0 1 0 0 0,1 0 0 0 0,-1 0 0 0 0,1 1 0 0 0,-1 0 0 0 0,10 0 0 0 0,-2 1 1065 0 0,0 1 0 0 0,0 0 0 0 0,0 0 0 0 0,-1 2 0 0 0,18 4 0 0 0,-30-6-1614 0 0,0 0 1 0 0,0 0-1 0 0,0 0 0 0 0,0 0 0 0 0,-1 0 0 0 0,1 1 0 0 0,0-1 0 0 0,-1 0 0 0 0,1 1 0 0 0,-1 0 0 0 0,1-1 0 0 0,-1 1 0 0 0,0 0 0 0 0,0-1 0 0 0,0 1 0 0 0,0 0 0 0 0,0 0 0 0 0,0 0 0 0 0,0 0 0 0 0,0 0 0 0 0,-1 0 0 0 0,1 3 0 0 0,0 0-20 0 0,0 0 1 0 0,0-1-1 0 0,-1 1 1 0 0,0 0 0 0 0,0 0-1 0 0,0 0 1 0 0,0 0-1 0 0,-2 7 1 0 0,-50 152-325 0 0,50-158-363 0 0,-1 0 1 0 0,1 0 0 0 0,-2 0-1 0 0,-3 5 1 0 0,3-6-726 0 0,0 0 1 0 0,-1 0-1 0 0,0 0 0 0 0,-10 8 0 0 0,13-12 1340 0 0,-3 2 18 0 0,4-2 368 0 0,-2-18-500 0 0,3 7-84 0 0</inkml:trace>
  <inkml:trace contextRef="#ctx0" brushRef="#br0" timeOffset="1">163 86 4519 0 0,'2'0'6203'0'0,"43"-2"3667"0"0,-13-5-6086 0 0,-18 3-3340 0 0,-1-1-1 0 0,1 0 0 0 0,-1-1 0 0 0,0 0 1 0 0,-1-1-1 0 0,23-15 0 0 0,-12 6-1038 0 0,-15 10-1936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1:15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363 26 4143 0 0,'51'-10'848'0'0,"68"-5"-1"0"0,-112 15-322 0 0,-1 0 0 0 0,0 0-1 0 0,0 1 1 0 0,1 0 0 0 0,-1 0-1 0 0,9 3 1 0 0,-13-4-320 0 0,0 1-1 0 0,-1-1 1 0 0,1 1-1 0 0,0 0 1 0 0,0 0-1 0 0,-1 0 1 0 0,1 0-1 0 0,0 0 1 0 0,-1 0-1 0 0,1 0 0 0 0,-1 0 1 0 0,0 1-1 0 0,1-1 1 0 0,-1 1-1 0 0,0-1 1 0 0,0 1-1 0 0,0-1 1 0 0,0 1-1 0 0,0 0 1 0 0,0-1-1 0 0,0 1 1 0 0,-1 0-1 0 0,1 0 1 0 0,0 3-1 0 0,-1 0 194 0 0,0 1-1 0 0,0 0 0 0 0,-1 0 0 0 0,0-1 1 0 0,0 1-1 0 0,0 0 0 0 0,-1-1 1 0 0,0 1-1 0 0,0-1 0 0 0,0 0 1 0 0,-1 1-1 0 0,1-1 0 0 0,-1 0 0 0 0,-7 8 1 0 0,-5 5 211 0 0,0 0 0 0 0,-22 19 1 0 0,32-33-477 0 0,-70 61 557 0 0,75-61-648 0 0,8 13-31 0 0,14 22 0 0 0,-11-20-31 0 0,14 31 1 0 0,-23-44 63 0 0,0-1 0 0 0,0 1 0 0 0,-1 0 0 0 0,1 0 0 0 0,-1 0 1 0 0,-1 0-1 0 0,1 0 0 0 0,-1 0 0 0 0,0 0 0 0 0,-1 8 0 0 0,0-5 104 0 0,-1-1-1 0 0,0 1 1 0 0,0 0 0 0 0,-1-1-1 0 0,0 1 1 0 0,-6 9-1 0 0,6-13-48 0 0,-1 1-1 0 0,0-1 1 0 0,0 0-1 0 0,0-1 1 0 0,0 1 0 0 0,-1-1-1 0 0,1 0 1 0 0,-1 0-1 0 0,-11 7 1 0 0,-30 13 324 0 0,-94 37 0 0 0,137-60-422 0 0,-10 4-132 0 0,-1 0 0 0 0,0-1 1 0 0,-1 0-1 0 0,1-2 0 0 0,-24 3 1 0 0,33-5-187 0 0,-1 1 1 0 0,1-2 0 0 0,0 1 0 0 0,0 0-1 0 0,0-1 1 0 0,0 0 0 0 0,0 0 0 0 0,0-1-1 0 0,0 1 1 0 0,0-1 0 0 0,1 0 0 0 0,-1 0-1 0 0,1-1 1 0 0,-1 1 0 0 0,1-1 0 0 0,0 0-1 0 0,0 0 1 0 0,0-1 0 0 0,-6-5 0 0 0,3-2-1042 0 0,0 0 0 0 0,0 0 0 0 0,1 0 0 0 0,-8-21 0 0 0,13 29 1100 0 0,0-1 0 0 0,0 1 0 0 0,1 0 0 0 0,-1-1-1 0 0,1 1 1 0 0,0 0 0 0 0,0-1 0 0 0,0 1 0 0 0,0-1-1 0 0,2-5 1 0 0,0 1-174 0 0,0 0 0 0 0,1 0 0 0 0,3-7 0 0 0,-5 13 409 0 0,0 0-1 0 0,0 1 0 0 0,0-1 0 0 0,0 1 1 0 0,0 0-1 0 0,0-1 0 0 0,0 1 1 0 0,1 0-1 0 0,-1 0 0 0 0,1 0 0 0 0,-1 0 1 0 0,1 0-1 0 0,-1 0 0 0 0,1 0 1 0 0,-1 0-1 0 0,1 0 0 0 0,3 0 0 0 0,2-1-14 0 0,0 0-1 0 0,0 1 0 0 0,8 0 1 0 0,-5 0 55 0 0,1 0 253 0 0,0 0-1 0 0,-1 1 1 0 0,1 1-1 0 0,0 0 1 0 0,10 2-1 0 0,52 16 1176 0 0,-27-6-571 0 0,21 6 1836 0 0,-1 3 0 0 0,-1 3-1 0 0,92 50 1 0 0,-68-33-259 0 0,1-3 0 0 0,162 45 1 0 0,201 17-18 0 0,-219-70-3153 0 0,-155-27-2242 0 0,0-5-3934 0 0,-9-4-2401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 10735 0 0,'-7'67'1924'0'0,"-22"166"8007"0"0,17-166-6548 0 0,-28 95 0 0 0,-79 169 23 0 0,97-285-3576 0 0</inkml:trace>
  <inkml:trace contextRef="#ctx0" brushRef="#br0" timeOffset="1">335 366 10943 0 0,'23'4'2286'0'0,"11"7"5718"0"0,-1-1-875 0 0,-10-5-6108 0 0,-18-4-1034 0 0,1-1-1 0 0,0 0 1 0 0,0 0 0 0 0,-1-1-1 0 0,1 1 1 0 0,-1-1 0 0 0,1 0-1 0 0,0-1 1 0 0,-1 0 0 0 0,0 1-1 0 0,1-2 1 0 0,-1 1 0 0 0,0 0-1 0 0,0-1 1 0 0,7-6 0 0 0,-5 5-774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4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1 146 2815 0 0,'5'-6'1654'0'0,"3"0"18"0"0,0 0 0 0 0,1 1 0 0 0,0-1 0 0 0,0 2 0 0 0,0-1 0 0 0,0 1 0 0 0,12-3 1 0 0,72-16 8535 0 0,-75 19-9768 0 0,-3 0 35 0 0,1 1-1 0 0,-1-2 1 0 0,0 0 0 0 0,0-1 0 0 0,-1-1 0 0 0,1 0-1 0 0,-1-1 1 0 0,16-12 0 0 0,-25 15-566 0 0,2 7-1674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2 266 9471 0 0,'0'0'80'0'0,"-1"-1"-1"0"0,1 0 1 0 0,0 1 0 0 0,0-1-1 0 0,-1 0 1 0 0,1 0-1 0 0,0 1 1 0 0,0-1-1 0 0,0 0 1 0 0,0 0 0 0 0,0 1-1 0 0,0-1 1 0 0,0 0-1 0 0,0 0 1 0 0,1 1-1 0 0,-1-1 1 0 0,0 0 0 0 0,0 0-1 0 0,1 1 1 0 0,-1-1-1 0 0,0 0 1 0 0,1 0-1 0 0,11-18 2010 0 0,-2 8-994 0 0,1 0-1 0 0,0 0 1 0 0,1 2 0 0 0,0-1-1 0 0,1 1 1 0 0,19-10 0 0 0,89-38 2425 0 0,-67 34-1687 0 0,-49 20-1542 0 0,0 1 0 0 0,0 0 0 0 0,0 1 0 0 0,0-1 0 0 0,1 1 0 0 0,-1 0 0 0 0,11-1 0 0 0,-15 4-234 0 0,0-1 0 0 0,-1 0 1 0 0,1 1-1 0 0,0 0 0 0 0,-1-1 1 0 0,0 1-1 0 0,1-1 0 0 0,-1 1 1 0 0,0 0-1 0 0,0-1 0 0 0,1 4 1 0 0,-2 5 49 0 0,0 0 1 0 0,-1-1-1 0 0,0 1 1 0 0,0 0 0 0 0,-1 0-1 0 0,0-1 1 0 0,0 0-1 0 0,-1 1 1 0 0,-6 8-1 0 0,4-8-339 0 0,0 0-1 0 0,-1 0 0 0 0,0 0 0 0 0,0-1 0 0 0,-1 0 1 0 0,0 0-1 0 0,-12 8 0 0 0,10-10-1176 0 0,1-4-58 0 0</inkml:trace>
  <inkml:trace contextRef="#ctx0" brushRef="#br0" timeOffset="1">379 0 8463 0 0,'14'47'3612'0'0,"-6"-17"3910"0"0,5 50 0 0 0,-9-11-4117 0 0,-4-32-3110 0 0,-2 70 936 0 0,1-92-1111 0 0,-1-1-1 0 0,-1 0 1 0 0,0 1-1 0 0,-1-1 1 0 0,-7 17-1 0 0,9-26-137 0 0,0-1-1 0 0,0 0 1 0 0,0 0 0 0 0,-1 0-1 0 0,0 0 1 0 0,0 0-1 0 0,0-1 1 0 0,-5 5 0 0 0,8-7-51 0 0,-1-1 1 0 0,1 0 0 0 0,0 0-1 0 0,-1 0 1 0 0,1 0-1 0 0,0 0 1 0 0,-1 0 0 0 0,1 0-1 0 0,0 0 1 0 0,0 0 0 0 0,-1 0-1 0 0,1 0 1 0 0,0 0-1 0 0,-1 0 1 0 0,1 0 0 0 0,0 0-1 0 0,-1 0 1 0 0,1 0-1 0 0,0 0 1 0 0,0 0 0 0 0,-1 0-1 0 0,1 0 1 0 0,0-1 0 0 0,-1 1-1 0 0,1 0 1 0 0,-7-5-1381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4175 0 0,'-14'16'585'0'0,"-15"25"-1"0"0,26-36-110 0 0,0-1 0 0 0,1 1 0 0 0,0-1-1 0 0,0 1 1 0 0,0 0 0 0 0,0 0 0 0 0,1 0 0 0 0,0 0 0 0 0,0 0-1 0 0,0 0 1 0 0,8 24 7328 0 0,-5-27-7453 0 0,0-1 42 0 0,-1-1-1 0 0,1 1 0 0 0,0 0 1 0 0,0-1-1 0 0,0 0 1 0 0,-1 1-1 0 0,1-1 1 0 0,0 0-1 0 0,4 0 1 0 0,2 0 363 0 0,1-1 1 0 0,0-1 0 0 0,11-3-1 0 0,-16 4-354 0 0,41-13 961 0 0,0-2 0 0 0,54-27 1 0 0,-21 2-1424 0 0,-53 24-1480 0 0</inkml:trace>
  <inkml:trace contextRef="#ctx0" brushRef="#br0" timeOffset="1">172 363 13471 0 0,'0'18'1200'0'0,"0"1"-960"0"0,-1 5-240 0 0,-1-3 0 0 0,4 2 864 0 0,-1-5 128 0 0,-1-1 32 0 0,3-2 0 0 0,2-2-832 0 0,-1-2-192 0 0,2-2 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5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0 9271 0 0,'-4'7'557'0'0,"0"0"0"0"0,0 1 1 0 0,0-1-1 0 0,1 1 0 0 0,1 0 0 0 0,-1-1 0 0 0,-2 18 0 0 0,-2 4 2732 0 0,0-3 295 0 0,-6 52 0 0 0,7 28-2006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7:46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96 2359 0 0,'7'-5'1251'0'0,"17"-10"2028"0"0,-9 5-1875 0 0,1 1 0 0 0,0 1 0 0 0,1 0 1 0 0,19-7-1 0 0,45-6 1843 0 0,-70 20-2770 0 0,-1-1 0 0 0,1 1-1 0 0,-1 1 1 0 0,1 0-1 0 0,18 3 1 0 0,-27-3-129 0 0,10 17 669 0 0,-11-15-892 0 0,-1 1 0 0 0,1 0 0 0 0,0 0 0 0 0,-1 0 0 0 0,0 0 0 0 0,0 0 0 0 0,0-1 0 0 0,0 1 0 0 0,0 0 0 0 0,0 0 0 0 0,-1 0 0 0 0,1 0 0 0 0,-1 0 1 0 0,-1 3-1 0 0,-2 4 104 0 0,-1 0 0 0 0,-8 14 0 0 0,3-6-159 0 0,-8 12 491 0 0,-2-1 0 0 0,0-1 0 0 0,-46 47 0 0 0,21-30-7 0 0,24-24-182 0 0,0 1 0 0 0,-32 42-1 0 0,52-63 125 0 0,3-1-461 0 0,0-1 0 0 0,0 1 0 0 0,0-1 0 0 0,0 0 0 0 0,0 0 0 0 0,0 0 0 0 0,0 0-1 0 0,2-2 1 0 0,4-2 34 0 0,20-8 59 0 0,1 0 0 0 0,0 2 0 0 0,1 1 0 0 0,1 1 0 0 0,56-8 0 0 0,-77 15-71 0 0,0 1 0 0 0,0 0 0 0 0,0 1 0 0 0,0 0-1 0 0,0 0 1 0 0,0 1 0 0 0,0 0 0 0 0,0 1 0 0 0,0 0 0 0 0,-1 1 0 0 0,11 3 0 0 0,-19-5-20 0 0,0 0 0 0 0,0-1 0 0 0,-1 1 1 0 0,1 0-1 0 0,0-1 0 0 0,0 1 0 0 0,-1 0 0 0 0,1 0 1 0 0,0 0-1 0 0,-1 0 0 0 0,1 0 0 0 0,-1 0 1 0 0,1 0-1 0 0,-1 0 0 0 0,1 0 0 0 0,-1 0 1 0 0,0 0-1 0 0,1 2 0 0 0,0 19 774 0 0,-2-17-758 0 0,-1 1-1 0 0,1 0 0 0 0,-1-1 1 0 0,-1 1-1 0 0,1-1 0 0 0,-1 1 0 0 0,0-1 1 0 0,0 0-1 0 0,-5 6 0 0 0,-7 7 167 0 0,-17 16-1 0 0,19-20-187 0 0,-84 78-31 0 0,17-16 0 0 0,-25 17-851 0 0,86-78 477 0 0,0-2-1 0 0,-1 0 0 0 0,-41 19 1 0 0,59-31 116 0 0,0 0 1 0 0,0-1-1 0 0,0 1 1 0 0,0 0-1 0 0,0-1 1 0 0,0 0-1 0 0,0 1 1 0 0,0-1-1 0 0,0 0 1 0 0,-1 0-1 0 0,-3-1 1 0 0,5 1 36 0 0,0 0 1 0 0,0-1-1 0 0,-1 1 0 0 0,1-1 1 0 0,0 1-1 0 0,0-1 1 0 0,0 0-1 0 0,0 0 0 0 0,0 1 1 0 0,0-1-1 0 0,0 0 1 0 0,0 0-1 0 0,0 0 0 0 0,0 0 1 0 0,0 0-1 0 0,1 0 1 0 0,-1 0-1 0 0,0 0 0 0 0,1-1 1 0 0,-2-1-1 0 0,0-3-720 0 0,0 0 0 0 0,1-1 0 0 0,-1 1 0 0 0,1-1 0 0 0,1 1-1 0 0,-1-1 1 0 0,1 1 0 0 0,0-1 0 0 0,0 1 0 0 0,2-10 0 0 0,1-1-618 0 0,1 0 1 0 0,10-28-1 0 0,-10 35 1399 0 0,0-1 0 0 0,0 1 0 0 0,1 1 1 0 0,1-1-1 0 0,0 1 0 0 0,0 0 0 0 0,0 0 0 0 0,12-11 0 0 0,-12 15 592 0 0,-1 0 1 0 0,1 1-1 0 0,0-1 1 0 0,0 1-1 0 0,0 1 0 0 0,0-1 1 0 0,1 1-1 0 0,-1 0 1 0 0,1 1-1 0 0,0 0 1 0 0,0 0-1 0 0,0 0 1 0 0,14-1-1 0 0,-7 2 1216 0 0,1 1 0 0 0,-1 0-1 0 0,0 1 1 0 0,0 0 0 0 0,0 1 0 0 0,0 1-1 0 0,0 1 1 0 0,17 5 0 0 0,28 17 2100 0 0,-22-8-2827 0 0,40 21 65 0 0,-37-18-986 0 0,46 18 0 0 0,-78-35 0 0 0,-1 0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3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74 134 4055 0 0,'-74'-35'7824'0'0,"103"22"-3885"0"0,17-6-1235 0 0,-15 7-1075 0 0,-2 0-261 0 0,1 2 0 0 0,-1 1-1 0 0,2 1 1 0 0,46-6 0 0 0,-77 14-1353 0 0,1 0 0 0 0,-1-1 0 0 0,0 1 1 0 0,0 0-1 0 0,1 0 0 0 0,-1 0 0 0 0,0 0 1 0 0,1 0-1 0 0,-1 0 0 0 0,0 0 0 0 0,1 0 1 0 0,-1 0-1 0 0,0 0 0 0 0,0 0 0 0 0,1 0 1 0 0,-1 0-1 0 0,0 0 0 0 0,1 0 0 0 0,-1 0 1 0 0,0 1-1 0 0,0-1 0 0 0,1 0 0 0 0,-1 0 1 0 0,0 0-1 0 0,0 0 0 0 0,1 1 0 0 0,-1-1 1 0 0,0 0-1 0 0,0 0 0 0 0,1 0 0 0 0,-1 1 1 0 0,0-1-1 0 0,0 0 0 0 0,0 0 0 0 0,0 1 1 0 0,1-1-1 0 0,-1 0 0 0 0,0 0 0 0 0,0 1 1 0 0,0-1-1 0 0,0 0 0 0 0,0 1 0 0 0,0-1 1 0 0,-5 14-38 0 0,5-13-174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4607 0 0,'7'10'488'0'0,"1"2"1023"0"0,0 1 0 0 0,0-1-1 0 0,-1 1 1 0 0,-1 0-1 0 0,7 20 1 0 0,-8-17-458 0 0,0 1 1 0 0,2 21-1 0 0,30 294 4160 0 0,-18-72-2250 0 0,-15-227-2618 0 0,-2-11-196 0 0,1 39 1 0 0,-3-60-374 0 0,-6-12-1929 0 0,2 1 572 0 0,0-1 0 0 0,-4-13-1 0 0,3 8-2873 0 0,-1-4-1853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356 1 3335 0 0,'0'0'258'0'0,"0"2"-166"0"0,0 6 372 0 0,-1 0 0 0 0,0 1 0 0 0,-1-1 0 0 0,1 1 0 0 0,-5 9-1 0 0,-19 43 3718 0 0,10-24-2413 0 0,-11 17 894 0 0,6-17-1368 0 0,11-17-745 0 0,-2-2 0 0 0,0 0-1 0 0,-14 17 1 0 0,-44 48 663 0 0,67-81-1187 0 0,-3 4 47 0 0,-52 55 661 0 0,51-55-700 0 0,-1-1-1 0 0,1 1 0 0 0,-1-1 1 0 0,0-1-1 0 0,0 1 0 0 0,-1-1 0 0 0,-11 4 1 0 0,18-7-177 0 0,0-2-212 0 0,1 0 0 0 0,0-1 0 0 0,0 1 0 0 0,0 0 0 0 0,0 0 0 0 0,-1 0 0 0 0,2 0 0 0 0,-1 0 0 0 0,0-1 0 0 0,0 1 0 0 0,0 0 0 0 0,1 0 0 0 0,-1 0 0 0 0,0 0 0 0 0,1 0 0 0 0,0-2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4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2359 0 0,'0'0'208'0'0,"11"11"-208"0"0,-3 1 0 0 0,1 4 0 0 0,-1 1 1440 0 0,-3-1 256 0 0,-1-1 40 0 0,0 1 16 0 0,2-1-56 0 0,0 1 0 0 0,-1-2-8 0 0,-1-3 0 0 0,3 0-1080 0 0,0-5 128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3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816 63 2615 0 0,'-15'6'47'0'0,"1"-1"-1"0"0,-2-1 1 0 0,1 0-1 0 0,-17 2 0 0 0,11-2 224 0 0,0 2 0 0 0,0 0 0 0 0,0 1 0 0 0,1 1 0 0 0,0 1-1 0 0,0 0 1 0 0,-19 14 0 0 0,-121 94 2425 0 0,142-104-2607 0 0,-31 28 699 0 0,2 3 0 0 0,2 1-1 0 0,2 2 1 0 0,-56 80 0 0 0,87-109 53 0 0,0 0-1 0 0,-18 40 1 0 0,25-46-422 0 0,1 1 0 0 0,0 0 0 0 0,0 0 0 0 0,1 0-1 0 0,1 0 1 0 0,-1 14 0 0 0,3-22-289 0 0,0 1-1 0 0,0 0 0 0 0,1-1 1 0 0,0 1-1 0 0,0-1 0 0 0,0 1 1 0 0,1-1-1 0 0,-1 1 0 0 0,1-1 1 0 0,1 0-1 0 0,-1 0 0 0 0,1 0 1 0 0,0 0-1 0 0,0 0 0 0 0,0 0 1 0 0,1-1-1 0 0,-1 0 0 0 0,1 1 1 0 0,0-2-1 0 0,1 1 0 0 0,7 6 1 0 0,3-1 122 0 0,0 0 0 0 0,0-1 0 0 0,1-1 0 0 0,0 0 0 0 0,31 8-1 0 0,-22-7 60 0 0,0-2 0 0 0,0-2-1 0 0,0 0 1 0 0,1-1-1 0 0,31-1 1 0 0,-19-3 178 0 0,0-2 0 0 0,0-2 1 0 0,0-1-1 0 0,64-20 0 0 0,-62 13-334 0 0,151-53 524 0 0,-135 44-292 0 0,72-39 0 0 0,-90 38-134 0 0,0-2 1 0 0,-2-1-1 0 0,54-50 0 0 0,-43 30 240 0 0,73-95-1 0 0,-40 30 106 0 0,-63 85-452 0 0,-1-1 0 0 0,17-39 0 0 0,-31 62-120 0 0,0 0 0 0 0,-1-1 0 0 0,0 1 0 0 0,1 0 0 0 0,-2-1 0 0 0,1 1 0 0 0,0-1-1 0 0,-1 1 1 0 0,0-1 0 0 0,0 1 0 0 0,0-1 0 0 0,-1 1 0 0 0,1 0 0 0 0,-1-1 0 0 0,-3-7 0 0 0,2 6-36 0 0,-1 1 1 0 0,0 0-1 0 0,0 0 1 0 0,0 0-1 0 0,0 1 1 0 0,-1-1-1 0 0,0 1 0 0 0,0-1 1 0 0,0 1-1 0 0,-9-6 1 0 0,-1 1-256 0 0,-1 0 0 0 0,-1 1 0 0 0,1 0 0 0 0,-1 1 0 0 0,0 1 0 0 0,0 1 0 0 0,-20-5 0 0 0,-43-3-4514 0 0,26 7-3547 0 0,31 4 1599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5927 0 0,'0'2'162'0'0,"1"-1"-1"0"0,0 0 0 0 0,0 1 1 0 0,-1-1-1 0 0,1 0 0 0 0,0 1 0 0 0,-1-1 1 0 0,0 1-1 0 0,1-1 0 0 0,-1 1 0 0 0,0-1 1 0 0,0 1-1 0 0,0 0 0 0 0,0-1 1 0 0,0 1-1 0 0,0-1 0 0 0,0 1 0 0 0,0-1 1 0 0,-1 1-1 0 0,1-1 0 0 0,0 1 1 0 0,-1-1-1 0 0,-1 3 0 0 0,0 1 325 0 0,0 0 0 0 0,0 0 0 0 0,-1-1 0 0 0,0 1 0 0 0,-5 7 0 0 0,1-3 58 0 0,1 1 1 0 0,-1 0-1 0 0,2 1 1 0 0,-7 16-1 0 0,-9 16-15 0 0,-8 5 197 0 0,-3-1 0 0 0,-43 50 1428 0 0,80-99-1261 0 0,14-7-216 0 0,23-12-291 0 0,18-13 216 0 0,193-96 561 0 0,-227 119-915 0 0,-6 2-1764 0 0,-7 4-3659 0 0</inkml:trace>
  <inkml:trace contextRef="#ctx0" brushRef="#br0" timeOffset="1">330 321 7631 0 0,'-8'12'672'0'0,"-1"7"-536"0"0,-4 3-136 0 0,1 1 0 0 0,-2 5 1328 0 0,-3 3 240 0 0,-2 0 40 0 0,0-1 16 0 0,-1 1-840 0 0,-2-5-168 0 0,4-2-32 0 0,-1-3-8 0 0,2 1-376 0 0,1-6-72 0 0,2-5-24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291 0 10079 0 0,'19'6'1043'0'0,"-13"-3"-35"0"0,0-1 0 0 0,-1 1 0 0 0,1 0 0 0 0,-1 0 0 0 0,0 0 0 0 0,9 8 0 0 0,-2-1 1876 0 0,-12-10-2860 0 0,1 0 1 0 0,-1 0-1 0 0,0 1 1 0 0,0-1-1 0 0,0 0 1 0 0,1 0-1 0 0,-1 1 1 0 0,0-1-1 0 0,0 0 1 0 0,0 1-1 0 0,0-1 1 0 0,1 0-1 0 0,-1 1 1 0 0,0-1-1 0 0,0 0 1 0 0,0 1-1 0 0,0-1 1 0 0,0 0-1 0 0,0 1 1 0 0,0-1-1 0 0,0 0 1 0 0,0 1 0 0 0,0-1-1 0 0,0 0 1 0 0,0 1-1 0 0,0-1 1 0 0,0 0-1 0 0,-1 1 1 0 0,1-1-1 0 0,0 0 1 0 0,0 1-1 0 0,0-1 1 0 0,0 0-1 0 0,-1 1 1 0 0,1-1-1 0 0,0 1 1 0 0,-9 10-2141 0 0</inkml:trace>
  <inkml:trace contextRef="#ctx0" brushRef="#br0" timeOffset="1">0 299 9503 0 0,'75'54'2067'0'0,"111"57"10356"0"0,-154-93-11729 0 0,2-1-46 0 0,1-2 0 0 0,0-1 0 0 0,53 13 0 0 0,-78-24-771 0 0,-1-1 0 0 0,1 0-1 0 0,0-1 1 0 0,0 0 0 0 0,0 0-1 0 0,0-1 1 0 0,0 0 0 0 0,0-1 0 0 0,0 0-1 0 0,0-1 1 0 0,0 0 0 0 0,10-4-1 0 0,-18 5-103 0 0,0 1 0 0 0,0-2 0 0 0,0 1 1 0 0,0 0-1 0 0,-1 0 0 0 0,1 0 0 0 0,0-1 0 0 0,1-1 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449 1 7831 0 0,'-17'76'4596'0'0,"11"-46"-714"0"0,-12 36-1 0 0,7-35-2297 0 0,-2 0-1 0 0,-1-1 1 0 0,-22 35 0 0 0,20-41-1157 0 0,-1-1 1 0 0,-1 0 0 0 0,-1-1-1 0 0,-22 19 1 0 0,31-31-362 0 0,-1-1 1 0 0,-1 0-1 0 0,0-1 0 0 0,0-1 1 0 0,-23 12-1 0 0,25-15-581 0 0,0-1-1 0 0,0 0 1 0 0,-13 3 0 0 0,14-5-1139 0 0,1 0 1 0 0,-1-1-1 0 0,1 1 1 0 0,-13-2 0 0 0,-1-3-6433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4319 0 0,'42'20'533'0'0,"-20"-10"1722"0"0,26 15 0 0 0,-39-19 149 0 0,0 0 0 0 0,-1 1 0 0 0,9 8 0 0 0,-11-9-1187 0 0,-1-1 0 0 0,1 0-1 0 0,-1-1 1 0 0,1 0 0 0 0,9 6 0 0 0,10-2-912 0 0,-21-7-1669 0 0,1-1-1 0 0,-1 0 1 0 0,1 0-1 0 0,6 0 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6 6159 0 0,'-5'-5'12694'0'0,"4"4"-11996"0"0</inkml:trace>
  <inkml:trace contextRef="#ctx0" brushRef="#br0" timeOffset="1">0 462 2615 0 0,'0'0'232'0'0,"2"-5"920"0"0,3-3 176 0 0,-1 1 40 0 0,2-6 8 0 0,1-2-288 0 0,-1-7-64 0 0,3-5 0 0 0,2 1-8 0 0,2-4-648 0 0,-1-1-128 0 0,0-1-24 0 0,4 0-3672 0 0,0-2-728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6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1 6391 0 0,'-32'66'998'0'0,"5"-14"2455"0"0,25-48-3172 0 0,1 0 1 0 0,0 0-1 0 0,0 0 1 0 0,1-1-1 0 0,-1 1 1 0 0,1 0-1 0 0,0 0 1 0 0,0 5-1 0 0,0-3 117 0 0,0-4 323 0 0,27 55 1954 0 0,-16-38-2458 0 0,-1 1 0 0 0,-1 0 0 0 0,-1 1 0 0 0,0 0 0 0 0,4 23 0 0 0,-6-16 293 0 0,-2 1 1 0 0,0 0-1 0 0,-2 40 1 0 0,-1-6 316 0 0,0-10 1159 0 0,-10 99-1 0 0,-4-30 372 0 0,13-121-2275 0 0,2-6-2217 0 0,-1 3 1607 0 0,0-1 1 0 0,0 1-1 0 0,-1-1 1 0 0,1-3-1 0 0,-1 5 197 0 0,7-47-7538 0 0,-3 17 1459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7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5815 0 0,'2'4'4171'0'0,"24"36"1116"0"0,-24-39-4960 0 0,-1 0 0 0 0,1 0 1 0 0,0 0-1 0 0,0 0 1 0 0,0 0-1 0 0,0 0 0 0 0,0-1 1 0 0,0 1-1 0 0,0-1 0 0 0,0 1 1 0 0,0-1-1 0 0,3 0 1 0 0,36 0 2190 0 0,-39 0-2327 0 0,-1 2-41 0 0,1 1-112 0 0,-1 0-1 0 0,1 1 0 0 0,-1-1 0 0 0,0 0 0 0 0,0 1 0 0 0,-1-1 0 0 0,1 1 0 0 0,-1-1 0 0 0,1 1 0 0 0,-1-1 0 0 0,0 0 0 0 0,-1 1 0 0 0,1-1 0 0 0,0 1 0 0 0,-1-1 0 0 0,0 1 0 0 0,0-1 0 0 0,0 0 0 0 0,-3 6 0 0 0,-3 7 194 0 0,-1 0-1 0 0,-17 25 0 0 0,12-21-107 0 0,-26 39 850 0 0,-53 59-1 0 0,58-76 1354 0 0,35-40-2306 0 0,1-1 1 0 0,-1 0-1 0 0,0 0 1 0 0,1 0 0 0 0,-1 0-1 0 0,1 0 1 0 0,-1 0-1 0 0,1 0 1 0 0,0-1-1 0 0,-1 1 1 0 0,3 0-1 0 0,3 0 62 0 0,0-1-1 0 0,0 0 1 0 0,0-1-1 0 0,0 1 1 0 0,12-4-1 0 0,-6 2 101 0 0,-4 0-48 0 0,-1-1-1 0 0,1 0 1 0 0,-1 0-1 0 0,0-1 1 0 0,15-8-1 0 0,4-2 6 0 0,-18 8-233 0 0,0 0 0 0 0,0 0 0 0 0,0-1 0 0 0,-1 0 0 0 0,0 0-1 0 0,9-12 1 0 0,-14 16-667 0 0,-1 0 0 0 0,0 0 0 0 0,-1-1 0 0 0,1 1 0 0 0,2-6-1 0 0</inkml:trace>
  <inkml:trace contextRef="#ctx0" brushRef="#br0" timeOffset="1">155 206 2015 0 0,'0'2'147'0'0,"-1"29"2819"0"0,2 1 0 0 0,2-1 1 0 0,11 57-1 0 0,0 2 501 0 0,-6-3-897 0 0,15 102 2538 0 0,-22-187-5255 0 0,7 35 1042 0 0,0-21-2729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14:17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7919 0 0,'94'5'2675'0'0,"-65"-3"-96"0"0,0 0-1 0 0,-1-2 1 0 0,55-6 0 0 0,-17-7-1343 0 0,-19 4-2338 0 0,-16 3-4174 0 0</inkml:trace>
  <inkml:trace contextRef="#ctx0" brushRef="#br0" timeOffset="1">145 354 7367 0 0,'42'-2'711'0'0,"80"-14"0"0"0,-73 8 1234 0 0,115-24 7185 0 0,56-6 1897 0 0,-202 35-10702 0 0,22-6 1 0 0,-20 4-2706 0 0,-1-1-3831 0 0,5-2-3645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4:55:22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0 186 3767 0 0,'7'2'54'0'0,"-1"0"0"0"0,1 0 0 0 0,-1 0-1 0 0,1-1 1 0 0,0-1 0 0 0,0 1 0 0 0,-1-1-1 0 0,1 0 1 0 0,0 0 0 0 0,13-3 0 0 0,0 1 513 0 0,-9 2 78 0 0,1 0-1 0 0,-1 1 0 0 0,0 0 1 0 0,1 1-1 0 0,16 4 1 0 0,-4 1 1029 0 0,34 15 0 0 0,-44-15-1003 0 0,0 0 1 0 0,0 1-1 0 0,-1 1 1 0 0,0 0 0 0 0,0 1-1 0 0,16 17 1 0 0,-1 3 1007 0 0,31 43 1 0 0,237 286 5165 0 0,-259-324-6393 0 0,1 0 0 0 0,1-3 0 0 0,76 47 0 0 0,-90-65-278 0 0,0-1 0 0 0,1-2 1 0 0,0 0-1 0 0,1-2 1 0 0,0-1-1 0 0,0-1 0 0 0,1-2 1 0 0,0 0-1 0 0,0-2 1 0 0,0-1-1 0 0,0-1 0 0 0,0-2 1 0 0,31-3-1 0 0,-3-4 29 0 0,-1-2-1 0 0,-1-2 1 0 0,1-2 0 0 0,-2-3-1 0 0,70-32 1 0 0,-64 22-132 0 0,212-85 114 0 0,-232 98-185 0 0,169-52 0 0 0,-171 57 0 0 0,0 1 0 0 0,1 3 0 0 0,67-3 0 0 0,-66 8 0 0 0,0 3 0 0 0,0 0 0 0 0,0 3 0 0 0,0 1 0 0 0,-1 2 0 0 0,54 20 0 0 0,-66-19 0 0 0,0-1 0 0 0,1 2 0 0 0,26 16 0 0 0,23 16 0 0 0,108 44 0 0 0,-164-79 0 0 0,1-1 0 0 0,-1 0 0 0 0,1-2 0 0 0,1-1 0 0 0,32 3 0 0 0,-42-6 0 0 0,1-1 0 0 0,-1 0 0 0 0,1-1 0 0 0,-1-1 0 0 0,0 0 0 0 0,1-1 0 0 0,-1 0 0 0 0,0 0 0 0 0,-1-2 0 0 0,23-10 0 0 0,16-16 0 0 0,-2-1 0 0 0,52-46 0 0 0,-27 13 0 0 0,-35 31 0 0 0,44-31 0 0 0,-57 46 0 0 0,-17 12 0 0 0,1 1 0 0 0,0 0 0 0 0,0 0 0 0 0,16-7 0 0 0,16-5 0 0 0,-35 17 0 0 0,-1-1 0 0 0,1 1 0 0 0,-1 0 0 0 0,9 0 0 0 0,6 5 0 0 0,-10-1 0 0 0,-2 0 0 0 0,-1 0 0 0 0,1 1 0 0 0,-1 0 0 0 0,0 0 0 0 0,11 8 0 0 0,5 3 0 0 0,-10-6 0 0 0,-6-5 0 0 0,0 0 0 0 0,0 0 0 0 0,0 0 0 0 0,11 3 0 0 0,-11-5 0 0 0,-1 0 0 0 0,1 0 0 0 0,0-1 0 0 0,0 0 0 0 0,0 0 0 0 0,0 0 0 0 0,0-1 0 0 0,0 0 0 0 0,0-1 0 0 0,0 1 0 0 0,13-4 0 0 0,2-3 0 0 0,-1 0 0 0 0,28-13 0 0 0,8-4 0 0 0,25-9 0 0 0,13-4 0 0 0,-65 26 0 0 0,68-17 0 0 0,-53 19 0 0 0,0 2 0 0 0,1 3 0 0 0,0 1 0 0 0,77 6 0 0 0,-87 0 0 0 0,0 2 0 0 0,-1 1 0 0 0,45 13 0 0 0,-26-3 0 0 0,76 13 0 0 0,-98-25 0 0 0,0-1 0 0 0,1-1 0 0 0,58-5 0 0 0,-48-1 0 0 0,-1-2 0 0 0,0-2 0 0 0,0-2 0 0 0,-1-2 0 0 0,0-1 0 0 0,71-34 0 0 0,-20 0 0 0 0,171-61 0 0 0,-28 16 0 0 0,-147 55 0 0 0,-2 4 0 0 0,-71 29 0 0 0,-1 0 0 0 0,1 1 0 0 0,0 0 0 0 0,16 0 0 0 0,-11 4 0 0 0,-12 0 0 0 0,0 1 0 0 0,-1 0 0 0 0,1 1 0 0 0,-1 0 0 0 0,1 0 0 0 0,-1 0 0 0 0,0 1 0 0 0,8 6 0 0 0,7 6 0 0 0,21 20 0 0 0,1 1 0 0 0,95 60 0 0 0,-29-22 0 0 0,-32-25 0 0 0,-5-4 0 0 0,-52-33 0 0 0,0-1 0 0 0,2-1 0 0 0,24 9 0 0 0,7 2 0 0 0,-17-5 0 0 0,1-2 0 0 0,1-2 0 0 0,0-2 0 0 0,55 10 0 0 0,-68-19 0 0 0,-1 0 0 0 0,1-1 0 0 0,0-1 0 0 0,32-5 0 0 0,102-24 0 0 0,-120 20 0 0 0,33-8 0 0 0,-1-3 0 0 0,79-34 0 0 0,87-32 0 0 0,-124 46 0 0 0,86-20 0 0 0,-174 53 0 0 0,1 1 0 0 0,-1 2 0 0 0,1 0 0 0 0,0 2 0 0 0,0 1 0 0 0,53 5 0 0 0,-58 0 0 0 0,0 0 0 0 0,0 1 0 0 0,-1 1 0 0 0,0 1 0 0 0,0 1 0 0 0,-1 1 0 0 0,0 0 0 0 0,35 25 0 0 0,90 81 0 0 0,-105-79 0 0 0,1-3 0 0 0,67 42 0 0 0,-60-48 0 0 0,96 37 0 0 0,-110-52 0 0 0,0-1 0 0 0,1-2 0 0 0,68 8 0 0 0,-79-16 0 0 0,0 0 0 0 0,0-2 0 0 0,41-6 0 0 0,70-22 0 0 0,-67 13 0 0 0,160-45 0 0 0,-131 34 0 0 0,-55 14 0 0 0,9-2 0 0 0,1 2 0 0 0,68-8 0 0 0,-41 15 0 0 0,0 2 0 0 0,0 5 0 0 0,104 12 0 0 0,-15 15 0 0 0,20 2 0 0 0,-132-24 0 0 0,77-1 0 0 0,-69-10 0 0 0,0-2 0 0 0,100-26 0 0 0,-111 21 0 0 0,-2 0 0 0 0,0-1 0 0 0,0-3 0 0 0,-2-2 0 0 0,80-41 0 0 0,322-188 0 0 0,-360 195 0 0 0,73-36 0 0 0,-127 73 0 0 0,0 0 0 0 0,1 3 0 0 0,68-14 0 0 0,-54 18 0 0 0,1 3 0 0 0,63 1 0 0 0,-86 5 0 0 0,0 2 0 0 0,-1 0 0 0 0,1 2 0 0 0,-1 2 0 0 0,41 13 0 0 0,-39-7 0 0 0,-1 1 0 0 0,-1 1 0 0 0,36 24 0 0 0,76 65 0 0 0,-70-46 0 0 0,-26-21 0 0 0,70 46 0 0 0,-98-73 0 0 0,0-1 0 0 0,1 0 0 0 0,0-1 0 0 0,1-1 0 0 0,-1-1 0 0 0,1 0 0 0 0,1-2 0 0 0,22 3 0 0 0,1-3 0 0 0,0-3 0 0 0,0-2 0 0 0,0-1 0 0 0,0-2 0 0 0,-1-2 0 0 0,52-15 0 0 0,-35 2 0 0 0,-1-3 0 0 0,59-31 0 0 0,24-10 0 0 0,109-35 0 0 0,-229 91 0 0 0,1 1 0 0 0,-1 0 0 0 0,1 2 0 0 0,0 1 0 0 0,0 1 0 0 0,25 0 0 0 0,12 5 0 0 0,62 9 0 0 0,-66-5 0 0 0,105-2 0 0 0,-126-7 0 0 0,1-1 0 0 0,-1-2 0 0 0,0-1 0 0 0,40-14 0 0 0,46-22 0 0 0,25-8 0 0 0,-21 24 0 0 0,-60 14 0 0 0,-11 2 0 0 0,1 3 0 0 0,87 0 0 0 0,-53 15 0 0 0,-60-5 0 0 0,79 16 0 0 0,-68-11 0 0 0,131 35 0 0 0,-45-9 0 0 0,-25-9 0 0 0,-27-6 0 0 0,99 13 0 0 0,-148-29 0 0 0,255 25 0 0 0,1-22 0 0 0,611-83 0 0 0,-477 46 0 0 0,-218 21 0 0 0,-137 7-1109 0 0,42-4-6810 0 0,-58 1-2277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4:55:30.1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1841 973 4199 0 0,'-11'4'50'0'0,"1"0"-2"0"0,-1 0 0 0 0,-1 0 1 0 0,1-1-1 0 0,-1-1 0 0 0,1 0 1 0 0,-1 0-1 0 0,-16 0 0 0 0,-142 1 1042 0 0,71 4 2163 0 0,1 5-1 0 0,-97 24 1 0 0,125-19-2146 0 0,-69 27-1 0 0,95-27-552 0 0,0 3 1 0 0,-64 39-1 0 0,83-44-359 0 0,-311 183 1738 0 0,295-177-1381 0 0,1 2-1 0 0,-72 56 1 0 0,96-65-447 0 0,1 0 0 0 0,0 1-1 0 0,1 0 1 0 0,1 1 0 0 0,0 1 0 0 0,1 1 0 0 0,1-1 0 0 0,-17 37 0 0 0,16-26-40 0 0,1 1 0 0 0,2 0 1 0 0,1 1-1 0 0,1 0 0 0 0,1 0 1 0 0,-2 51-1 0 0,7-50-62 0 0,-1-8 23 0 0,2 1-1 0 0,0-1 0 0 0,8 44 0 0 0,0-29 38 0 0,2 1-1 0 0,2-2 0 0 0,2 0 1 0 0,22 44-1 0 0,-23-58-17 0 0,2-2-1 0 0,1 1 0 0 0,26 27 1 0 0,-10-12 14 0 0,-26-29-33 0 0,1 0 0 0 0,0-1 0 0 0,1 1-1 0 0,-1-2 1 0 0,1 1 0 0 0,1-1-1 0 0,-1 0 1 0 0,1 0 0 0 0,0-1-1 0 0,12 4 1 0 0,36 21 96 0 0,-38-20-64 0 0,0 0 0 0 0,27 9 0 0 0,112 27 278 0 0,72 29 227 0 0,119 17 370 0 0,-173-50-446 0 0,263 42 426 0 0,7-33 21 0 0,-14-1-749 0 0,44 10 289 0 0,54-12 993 0 0,1-25-815 0 0,-459-21-635 0 0,859 53 10 0 0,-10 73-23 0 0,-612-59-4 0 0,-154-33 0 0 0,97 22 0 0 0,142 32 0 0 0,7-21 0 0 0,674 37 0 0 0,-813-91 0 0 0,55 3 0 0 0,242 22 0 0 0,-227-33 0 0 0,-192-8 0 0 0,325 19 0 0 0,-234-10 0 0 0,1-1 0 0 0,0 5 0 0 0,14 0 0 0 0,23 1 0 0 0,-41-4 0 0 0,23 2 0 0 0,-7 0 0 0 0,46 1 0 0 0,-102-5 0 0 0,68-3 0 0 0,-47-2 0 0 0,115-6 0 0 0,-150-2 0 0 0,31 1 0 0 0,99-2 0 0 0,-66 3 0 0 0,26-1 0 0 0,371 5 0 0 0,-195 8 0 0 0,239-1 0 0 0,263-42 0 0 0,-865 30 0 0 0,426-19 0 0 0,-473 24 0 0 0,164-7 0 0 0,-104-2 0 0 0,60-5 0 0 0,-90 11 0 0 0,120-10 0 0 0,57-28 0 0 0,-137 27 0 0 0,150-42 0 0 0,214-109 0 0 0,-11-27 0 0 0,-359 150 0 0 0,138-62 0 0 0,-10-20 0 0 0,-69 21 0 0 0,117-72 0 0 0,-209 139 0 0 0,338-206 0 0 0,-20-25 0 0 0,-316 216 0 0 0,242-206 0 0 0,-270 223 0 0 0,-1-2 0 0 0,-2-2 0 0 0,44-64 0 0 0,-59 74 0 0 0,0-2 0 0 0,-2 1 0 0 0,-1-2 0 0 0,-1 0 0 0 0,-2 0 0 0 0,9-41 0 0 0,-18 57 0 0 0,1 1 0 0 0,-2-1 0 0 0,0 1 0 0 0,-1-1 0 0 0,0 1 0 0 0,-1-1 0 0 0,-1 1 0 0 0,-6-24 0 0 0,2 18 0 0 0,0 0 0 0 0,-2 1 0 0 0,0 0 0 0 0,-2 0 0 0 0,-15-25 0 0 0,-3 6 0 0 0,-1 2 0 0 0,-2 0 0 0 0,-1 2 0 0 0,-60-49 0 0 0,68 63 0 0 0,-1 1 0 0 0,0 2 0 0 0,-1 0 0 0 0,-1 2 0 0 0,0 1 0 0 0,-1 1 0 0 0,-37-11 0 0 0,-125-27 0 0 0,112 31 0 0 0,-63-8 0 0 0,-6-2 0 0 0,-17-19 0 0 0,-17-5 0 0 0,19 9 0 0 0,-164-36 0 0 0,129 41 0 0 0,-143-24 0 0 0,-550-44 0 0 0,581 87 0 0 0,-38-2 0 0 0,-1-6 0 0 0,-8-1 0 0 0,28 0 0 0 0,-86-9 0 0 0,-950-84 0 0 0,286 63 0 0 0,0 30 0 0 0,-718 30 0 0 0,1110 37 0 0 0,3 19 0 0 0,649-53 0 0 0,-811 80 0 0 0,250-23 0 0 0,-765 62 0 0 0,929-85 0 0 0,-428 67 0 0 0,6 35 0 0 0,500-80 0 0 0,255-43 0 0 0,-841 130 0 0 0,511-89 0 0 0,-1120 169 0 0 0,1528-223 0 0 0,-1266 206-520 0 0,934-167-1272 0 0,116-24-6235 0 0,43-8-1626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4.3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1946 60 5439 0 0,'1'-5'239'0'0,"1"1"0"0"0,0-1 0 0 0,0 1-1 0 0,1 0 1 0 0,-1 0 0 0 0,1 0 0 0 0,0 0-1 0 0,0 0 1 0 0,0 0 0 0 0,0 1 0 0 0,1 0 0 0 0,14-9 7727 0 0,-21 19-6048 0 0,-10 10-1069 0 0,-14 22 1119 0 0,-28 51 0 0 0,8-11-752 0 0,6-19-68 0 0,-74 85 0 0 0,-109 137 404 0 0,172-206-1205 0 0,-59 82 388 0 0,-64 68 362 0 0,-170 235 1109 0 0,141-119-1889 0 0,126-203-290 0 0,-74 92-27 0 0,93-146 0 0 0,14-21 0 0 0,-84 139 0 0 0,93-138 0 0 0,-21 44 0 0 0,45-86-1411 0 0,9-18-493 0 0,0 0-1 0 0,0 1 1 0 0,-3 8 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6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0 200 28335,'19'-3'830,"-1"0"1,0-1-1,34-13 1,48-28-121,-97 44-696,54-30 257,-51 27-255,0 0 1,0-1-1,0 0 1,0 0-1,-1 0 1,7-8-1,-11 12-23,-1 0 0,1 0 0,0 0 0,-1 1-1,1-1 1,-1 0 0,1 0 0,-1 0 0,1 0 0,-1 0 0,0 0 0,0 0 0,1 0 0,-1 0-1,0 0 1,0 0 0,0 0 0,0 0 0,0 0 0,0 0 0,0 0 0,-1 0 0,1 0-1,0 0 1,-1 0 0,1 0 0,0 0 0,-1 0 0,1 0 0,-1 0 0,1 0 0,-1 0 0,0 1-1,1-1 1,-1 0 0,0 0 0,-1 0 0,-2-2-584,-1 0 0,1 0 0,-1 1 0,0-1 0,-9-2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7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273 0 3583,'-9'3'2254,"-9"11"-1150,-42 37 2774,52-43-3509,0 0 0,0 1-1,1 0 1,0 1 0,-5 9-1,-22 41 610,-14 26-60,39-70-661,1 1 0,1 0-1,0 1 1,2 0 0,-7 34-1,7-5 762,4 94 0,2-134-913,0 0 0,0 1 0,1-1 0,0 0 0,0 0 0,1 0 0,0 0 0,6 11 0,-3-7 153,1 0-1,1-1 1,0 0-1,11 11 0,-2-6 120,-12-12-209,-1 0 0,0 1 0,0 0-1,5 7 1,-4-5-74,0 0 0,0 0 0,0-1 0,1 0 0,0 1 0,0-2 0,0 1 0,0-1 0,1 0 0,0 0 0,12 4 0,-15-6-17,0-1 0,1-1-1,-1 1 1,0-1 0,1 1 0,-1-1-1,1 0 1,-1-1 0,0 1 0,1-1-1,3-1 1,7-3 312,26-11-1,-3 1 50,-22 10-302,-1-1-1,0-1 0,0 0 1,26-17-1,-19 10-4,-21 14-100,5-6-1946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8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222 136 3327,'1'-6'359,"-1"-1"0,0 1-1,0-1 1,0 0-1,-1 1 1,0-1 0,-1 1-1,1 0 1,-5-12 0,4 14-257,0 0 0,0 0 1,0 0-1,0 1 0,-1-1 1,1 1-1,-1-1 0,0 1 1,0 0-1,-1 0 1,1 0-1,0 0 0,-1 1 1,0 0-1,-6-4 0,7 5 59,-1 0-1,1 0 0,-1 1 0,0-1 1,1 1-1,-1 0 0,0-1 0,1 2 1,-1-1-1,0 0 0,1 1 0,-1 0 0,0-1 1,1 2-1,-1-1 0,1 0 0,0 1 1,-1-1-1,1 1 0,-4 2 0,2 0 65,-1 0 0,1 0 0,0 0 0,0 0 0,1 1 0,-1 0 0,1 0 0,0 0 0,0 0 0,-5 10 0,4 2 158,0-1 0,0 1 0,2 0 0,0 0 0,1 1 0,0-1 0,2 24 0,0-13-68,2-1 0,5 36-1,-6-59-243,0 1 1,0-1-1,0 1 0,1-1 0,-1 0 0,1 0 0,0 0 1,0 0-1,1 0 0,-1 0 0,1 0 0,0-1 0,0 1 1,0-1-1,6 5 0,-8-7-12,0 0 0,0 0 0,0 0 0,1 0 0,-1 0 0,1 0 0,-1 0 0,0 0 0,1-1 0,-1 1 0,1 0 0,-1-1 0,1 0 0,0 1 0,-1-1 0,1 0 0,0 0 0,-1 0 0,1 0 0,-1 0 0,1 0 0,0 0 0,-1 0 0,1-1 0,-1 1 0,1-1 0,0 1 0,-1-1 0,1 1 0,1-2 0,1-2 109,0 1 1,-1-1-1,1 0 0,-1 0 0,0 0 1,0 0-1,0-1 0,-1 0 0,5-8 1,0-6 1,5-22 1,14-74 261,0-3-216,-24 110-205,-1 6 42,-4 22 64,-2 13 45,-5 63 673,10-83-672,0-1 1,0 1 0,1-1 0,1 1-1,4 17 1,-5-27-115,0 0 0,-1-1 0,2 1-1,-1 0 1,0-1 0,0 1 0,1 0 0,0-1 0,-1 0-1,1 1 1,0-1 0,0 0 0,0 0 0,0 0-1,1 0 1,-1 0 0,0-1 0,1 1 0,0-1 0,-1 1-1,1-1 1,0 0 0,-1 0 0,1 0 0,0 0 0,0-1-1,0 1 1,0-1 0,0 0 0,0 0 0,0 0-1,4-1 1,1 0-6,-1 0 0,1-1 0,-1 0 1,0 0-1,0-1 0,0 0 0,0 0 0,0-1 0,-1 0 0,1 0 0,9-8 0,-5 1-1241,-1 1 1,15-19-1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19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2071,'8'4'184,"-3"0"129,-1-1-1,1 1 0,0-1 0,-1 1 1,0 0-1,0 1 0,0-1 1,-1 1-1,6 9 0,-4-5-21,-1 0 0,0 0 0,-1 0 1,0 1-1,2 11 0,-1 7 448,-1-1-1,-1 1 1,-3 32-1,-1-32 294,-1-1 0,-1 1 0,-9 29 0,47-144 2112,-14 24-2677,21-58-297,-34 103-179,2 0 1,0 0 0,1 1-1,15-21 1,-20 32 125,0-1-1,1 1 1,12-10 725,-16 17-812,-1-1-1,0 1 1,1-1 0,-1 1 0,1-1 0,-1 1 0,0 0-1,0-1 1,1 1 0,-1 0 0,0 0 0,0 0-1,0 0 1,0 0 0,0 0 0,0 1 0,0-1-1,-1 0 1,1 0 0,0 1 0,-1-1 0,1 0 0,-1 1-1,1-1 1,-1 0 0,1 3 0,1 4 81,-1 0 0,1-1 0,-1 12 0,-2 23 82,-1-1 0,-2 0 0,-13 56 0,15-88-129,1-7 384,2-3-378,3-3-32,-1 1 0,-1 0 1,1 0-1,0-1 1,-1 0-1,0 1 0,0-1 1,0 0-1,0 0 1,0 0-1,1-6 0,2-10 52,3-23-1,-4 18-94,2 4 47,13-37 0,0 7 2,-18 44-33,0 5 42,1-3 891,5 12-539,-4-2-152,-1 1 0,0-1 0,0 0 0,0 1 0,-1-1 0,2 10 0,1 39 382,-3-36-278,1 17 294,2-1 0,9 38 0,-10-61-490,0 0 0,1 0 0,0-1 0,0 1 0,1-1 0,0 0 0,1 0 0,1-1 0,-1 0 0,12 12 0,-15-18-57,0 0 1,1-1-1,-1 1 0,1-1 1,0 0-1,0 0 0,0 0 1,0 0-1,0-1 0,0 1 1,0-1-1,1 0 0,7 1 1,3-2-694,0 1 0,25-4 0,-31 2-113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0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1 112 3911,'1'0'2188,"5"2"-1465,0-1-1,-1 0 1,1-1-1,0 1 1,0-1-1,0 0 1,0 0-1,8-2 1,51-13 3819,-31 7-3119,77-14 2626,91-22 750,-126 19-3703,-75 24-1041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0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2303,'84'11'1803,"39"15"7325,-120-25-8781,-1-1 1,1 1-1,-1 0 0,1 0 0,-1-1 1,0 2-1,1-1 0,-1 0 0,0 0 1,0 1-1,0-1 0,0 1 1,0 0-1,0 0 0,-1-1 0,1 1 1,-1 0-1,1 0 0,-1 1 1,1-1-1,-1 0 0,0 0 0,1 5 1,-1-3 40,0 1 0,-1-1 1,0 0-1,1 1 0,-2-1 0,1 0 1,0 1-1,-1-1 0,0 0 0,0 1 1,0-1-1,-1 0 0,-1 5 0,2-7-307,-47 102 2294,40-90-2321,0 0-1,0-1 1,-2 0 0,1 0 0,-15 13 0,9-15-2043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1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0 4735,'-11'1'829,"0"1"-1,-1 0 1,1 0 0,0 1-1,1 1 1,-1 0-1,1 0 1,-1 1-1,1 0 1,1 1-1,-19 13 1,19-10-521,0-1 1,1 1-1,-1 0 1,2 1-1,-1 0 1,1 0-1,1 1 1,0-1-1,0 2 1,-6 20-1,7-18-81,1 1 0,0 0-1,2 0 1,0 0 0,0 0 0,1 0-1,1 0 1,3 28 0,-1-31-91,1 0 0,-1 0 0,2-1 0,0 1 0,0-1 0,1 0 0,1 0-1,-1 0 1,2-1 0,0 0 0,12 14 0,6 2 246,2-2-1,1 0 0,1-2 1,33 19-1,-12-8-28,-31-20-190,0 1 0,-1 1 0,0 1 0,28 33 0,-41-43-124,0 1 1,0-1-1,-1 1 0,0 0 1,0 0-1,-1 1 1,0-1-1,0 1 0,0 0 1,-1-1-1,-1 1 1,1 0-1,-1 0 0,-1 0 1,1 0-1,-1 1 1,-2 12-1,1-15 70,-1 0 1,0-1-1,0 1 0,-1-1 0,0 0 0,1 1 1,-2-1-1,1 0 0,-1-1 0,1 1 0,-1-1 1,0 0-1,-1 0 0,1 0 0,-1 0 0,0-1 1,0 1-1,-8 3 0,-2 0 135,0 0 0,-1-1 0,0 0 1,0-2-1,-23 5 0,7-4 258,0-2-1,-48 0 1,60-3-451,0-2 1,0 0 0,0-2-1,0 0 1,-22-7 0,36 8-38,0 1 0,0-1 0,0 0 1,0 0-1,0-1 0,1 0 0,0 0 0,0 0 1,0 0-1,0-1 0,0 0 0,1 0 0,-4-6 1,6 7-160,0 1 0,0-1 0,0 0 0,0 0 0,1 0 0,0-1 0,0 1 0,-1-8 0,1 7-323,1 1-1,1 0 1,-1-1-1,0 1 1,1 0-1,0-1 1,0 1-1,0 0 1,4-8-1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2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2943,'-10'40'5698,"-7"49"1,15-74-4470,1 0 0,1 0 0,0 1 0,1-1 0,0 0 0,7 25 0,-7-35-1071,0-1 1,1 1-1,0 0 0,0-1 0,0 1 0,0-1 0,1 1 1,-1-1-1,1 0 0,0 0 0,1 0 0,-1-1 0,1 1 1,-1-1-1,1 0 0,0 0 0,0 0 0,1 0 0,-1-1 1,0 1-1,1-1 0,-1-1 0,1 1 0,0 0 0,0-1 1,0 0-1,0 0 0,0-1 0,0 1 0,0-1 1,0 0-1,0 0 0,0-1 0,0 0 0,-1 0 0,1 0 1,6-2-1,-1-1-102,0-1-1,0 0 1,0-1 0,-1 0 0,0 0 0,0-1 0,-1 0-1,15-16 1,-10 8-554,13-18 0,5-18-4100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2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3679,'4'15'-248,"17"93"6338,-19-88-3892,0 0 1,-1-1 0,-3 33-1,0-36-1224,-6 85 7136,10-103-7662,50-80 326,-34 50-313,40-52 0,-48 69-433,-7 11-13,0 0 0,0 0 0,0 1-1,0-1 1,6-4 0,-8 7-29,0 0-1,0 1 0,1-1 0,-1 1 0,0-1 0,1 1 0,-1 0 1,0 0-1,1-1 0,-1 1 0,1 0 0,-1 0 0,0 1 0,1-1 1,-1 0-1,0 0 0,1 1 0,-1-1 0,0 0 0,1 1 0,-1-1 1,0 1-1,0 0 0,1-1 0,-1 1 0,0 0 0,1 1 0,2 0-22,18 12-418,-16-11 449,-1 0 0,1 0 0,0-1 0,-1 0 0,1 0 0,0 0 0,10 1-1,-4-1 44,-4-1-27,-1 0-1,1 0 0,0-1 0,-1 0 0,1-1 0,0 0 0,-1 0 0,1 0 1,0-1-1,7-3 0,-9 3 27,-1 0 0,0 0 0,-1 0-1,1-1 1,0 1 0,-1-1 0,1 0 0,-1-1 0,0 1 0,0-1 0,0 0 0,-1 0-1,1 0 1,-1 0 0,4-6 0,-5 3-51,-1 5-43,-2 1 59,1 0 0,0-1 1,-1 1-1,1 0 0,-1 0 0,1 0 1,-1 0-1,0 0 0,1 0 1,-1 0-1,0 0 0,0 0 0,0 0 1,0 0-1,0 0 0,0 0 1,0 1-1,0-1 0,0 0 1,0 1-1,0-1 0,0 1 0,-2-1 1,0 0 1,0 0 0,0 1 0,-1-1 0,1 1 0,-5 0 0,0 1 6,0 0 1,0 0-1,1 1 1,-1 0-1,1 1 0,0 0 1,-1 0-1,1 0 1,1 1-1,-1 0 0,0 1 1,1-1-1,0 1 1,0 0-1,0 1 0,1-1 1,0 1-1,0 0 1,0 1-1,1-1 0,-7 15 1,9-17 48,1 0 1,0 1-1,0-1 1,0 1 0,0-1-1,1 1 1,0-1-1,0 1 1,0-1-1,0 1 1,1-1 0,0 1-1,0-1 1,0 1-1,0-1 1,1 0-1,-1 0 1,1 1 0,0-1-1,1 0 1,-1-1-1,1 1 1,0 0-1,-1-1 1,2 0-1,-1 1 1,0-1 0,1 0-1,-1-1 1,1 1-1,0-1 1,0 1-1,0-1 1,0 0 0,0 0-1,0-1 1,1 0-1,-1 1 1,0-1-1,7 0 1,-2 0-421,0-1 1,0 0-1,1 0 1,-1-1-1,9-2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3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36 150 2647,'13'-9'351,"-10"7"41,1-1-1,0 1 1,-1-1 0,0 0-1,1 0 1,-1-1 0,0 1-1,-1-1 1,1 1 0,-1-1-1,1 0 1,-1 0 0,0 0-1,-1 0 1,1 0 0,-1 0-1,0-1 1,0 1 0,1-7-1,3-43 4249,-9 48-3416,2 5-1132,0 1 0,0-1-1,0 1 1,0 0 0,0-1 0,0 1-1,0 0 1,0 0 0,0 1 0,0-1-1,0 0 1,0 1 0,0-1-1,0 1 1,0 0 0,0-1 0,0 1-1,0 0 1,1 0 0,-1 0 0,0 0-1,1 1 1,-1-1 0,-2 3-1,-1 1 200,0-1-1,1 1 0,-1 0 0,1 1 0,0-1 0,-4 9 0,5-8-33,1 0-1,0-1 1,1 1 0,-1 0-1,1 0 1,0 0 0,0 0-1,1 1 1,0-1 0,0 0-1,0 0 1,1 0 0,2 8-1,-2-10-58,0 1-1,0-1 0,0 0 1,1 0-1,0 0 0,0 0 1,0-1-1,0 1 0,1 0 1,-1-1-1,1 0 0,0 1 1,0-1-1,0 0 0,0-1 1,1 1-1,-1 0 0,1-1 1,6 4-1,-7-5-120,0 0 0,0-1 0,0 1 0,0-1 0,0 1 0,0-1 0,0 0 0,0 0 0,0 0 1,0 0-1,0-1 0,0 0 0,0 1 0,-1-1 0,1 0 0,0 0 0,0 0 0,-1-1 0,1 1 0,2-2 0,6-5-345,0 1 0,-1-2 0,12-11 0,-10 7-1537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0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5039 0 0,'2'-1'101'0'0,"8"-3"343"0"0,0 0 1 0 0,17-3 0 0 0,-20 5 364 0 0,0 0 0 0 0,1-1 0 0 0,9-4 0 0 0,-10 4-163 0 0,0 0 1 0 0,-1 0 0 0 0,1 1 0 0 0,9-2-1 0 0,87-15 5369 0 0,-102 19-5864 0 0,11-1 228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0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4975 0 0,'12'-3'257'0'0,"1"0"-1"0"0,-1 0 0 0 0,1 1 0 0 0,0 1 0 0 0,0 0 0 0 0,-1 0 0 0 0,1 2 0 0 0,0 0 1 0 0,14 2-1 0 0,49 9 2629 0 0,162 20 4043 0 0,195 14-16 0 0,690 113-299 0 0,-781-119-5667 0 0,590-4 0 0 0,117-96-946 0 0,-1007 57 0 0 0,698-27 0 0 0,-595 27 0 0 0,254 4 0 0 0,-213 1 0 0 0,589 28 0 0 0,-632-23 0 0 0,-61-2 0 0 0,225 1 0 0 0,-285-8 0 0 0,-12-2 0 0 0,-9 0 0 0 0,-5 1 0 0 0,-3-11-1432 0 0,7 12 848 0 0,-1 1 0 0 0,1-1-1 0 0,-1 1 1 0 0,0-1 0 0 0,1 0-1 0 0,-1 1 1 0 0,0 0 0 0 0,0-1-1 0 0,0 1 1 0 0,-4-4-1169 0 0,-19-12-8443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1T09:28:23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4031,'1'1'306,"5"8"543,-1 1 0,-1-1 0,1 1 0,-1 0 0,-1 0 0,0 0 0,0 1 0,-1-1 0,-1 1 0,1-1 0,-1 15 0,-2-9 624,0 0-1,0 0 0,-2 0 0,0 0 1,-1-1-1,-11 30 2452,17-46-3854,0 0 0,0-1 0,1 1 1,-2-1-1,1 0 0,0 1 0,0-1 0,0 0 0,1-3 0,0 2-27,33-39 99,-22 24-166,2 1-1,0 0 1,33-26-1,-28 30 74,-20 13-46,-1 0-1,1 0 0,0-1 0,0 1 0,-1 0 0,1 0 1,0 0-1,-1 0 0,1 0 0,0 0 0,0 0 0,-1 0 1,1 0-1,0 1 0,-1-1 0,1 0 0,0 0 0,-1 1 1,1-1-1,0 0 0,-1 1 0,1-1 0,-1 1 0,1-1 1,-1 1-1,1-1 0,-1 1 0,1-1 0,-1 1 0,1-1 1,0 1-1,11 19 223,8 31 1115,-17-42-963,0 0-1,0 0 1,1 0-1,0 0 1,1-1-1,0 0 1,11 15-1,-12-19-344,0 0-1,0 0 1,1 0-1,-1-1 1,1 1 0,0-1-1,0 0 1,0 0 0,11 4-1,-8-5-716,0 0 0,1 0 0,13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5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0 490 2847 0 0,'13'44'404'0'0,"-2"0"0"0"0,7 65 0 0 0,-14-82 220 0 0,0 4-62 0 0,3 15 1607 0 0,1 0-1 0 0,20 65 0 0 0,-3-66 1593 0 0,-24-43-3067 0 0,13-6 624 0 0,-9 2-1173 0 0,-1-1-1 0 0,1 0 1 0 0,0 0-1 0 0,-1 0 1 0 0,1 0 0 0 0,-1-1-1 0 0,0 0 1 0 0,0 0-1 0 0,4-6 1 0 0,4-4 305 0 0,13-24 1 0 0,-10 10-81 0 0,0-1 1 0 0,-2 0 0 0 0,11-38-1 0 0,20-95 165 0 0,0-88 17 0 0,-20 62 51 0 0,-24 174-322 0 0,0 13-225 0 0,0-1 0 0 0,0 0-1 0 0,0 1 1 0 0,0-1-1 0 0,0 0 1 0 0,1 1-1 0 0,-1-1 1 0 0,0 1 0 0 0,2-4 660 0 0,-2 7-666 0 0,1 1 0 0 0,-1-1 0 0 0,0 0 0 0 0,0 0-1 0 0,0 0 1 0 0,0 0 0 0 0,-1 3 0 0 0,1 1 34 0 0,25 299 995 0 0,-19-257-918 0 0,23 113 211 0 0,-21-129-91 0 0,2-1 0 0 0,0 0 0 0 0,17 29 0 0 0,-21-47-100 0 0,2 0-1 0 0,-1 0 1 0 0,2-1 0 0 0,0 0-1 0 0,17 18 1 0 0,-21-26-66 0 0,0 1 0 0 0,0-1 0 0 0,1 0-1 0 0,-1 0 1 0 0,1 0 0 0 0,0-1 0 0 0,0 0 0 0 0,0 0 0 0 0,0 0-1 0 0,1-1 1 0 0,-1 0 0 0 0,1 0 0 0 0,-1-1 0 0 0,12 2 0 0 0,-12-3-30 0 0,-1-1 1 0 0,0 1 0 0 0,0-1-1 0 0,1 0 1 0 0,-1 0 0 0 0,0-1-1 0 0,0 0 1 0 0,0 0 0 0 0,0 0-1 0 0,-1 0 1 0 0,1-1 0 0 0,0 1-1 0 0,-1-1 1 0 0,0-1 0 0 0,0 1-1 0 0,0 0 1 0 0,6-8 0 0 0,3-3 49 0 0,-1-2 1 0 0,0 1 0 0 0,12-24 0 0 0,-4 4-125 0 0,-1-1 0 0 0,-2-1 1 0 0,-1 0-1 0 0,-3-1 0 0 0,15-63 0 0 0,-22 73-6 0 0,-2 0 1 0 0,-1 0-1 0 0,-1 0 1 0 0,-2-1-1 0 0,0 1 1 0 0,-2 0-1 0 0,-1-1 1 0 0,-12-47-1 0 0,-13-12-5 0 0,25 79 0 0 0,-1 0 0 0 0,-1 0 0 0 0,1 0 0 0 0,-2 0 0 0 0,1 1 0 0 0,-1-1 0 0 0,-7-6 0 0 0,3 6 0 0 0,0 0 0 0 0,0 1 0 0 0,-1 0 0 0 0,0 1 0 0 0,-13-6 0 0 0,2 5-2779 0 0,0 0-4834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1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30 5383 0 0,'-1'2'118'0'0,"0"0"0"0"0,0 0 0 0 0,-1 0 0 0 0,1-1 0 0 0,-1 1 0 0 0,1 0-1 0 0,-1-1 1 0 0,0 0 0 0 0,0 1 0 0 0,0-1 0 0 0,0 0 0 0 0,0 0 0 0 0,-2 2-1 0 0,-15 9 2067 0 0,15-8-1692 0 0,-2-1 0 0 0,1 1 0 0 0,0-1 0 0 0,-7 3 0 0 0,8-4-215 0 0,0 0 0 0 0,0 1 0 0 0,0-1 0 0 0,0 1 1 0 0,0 0-1 0 0,0 0 0 0 0,1 0 0 0 0,-1 0 0 0 0,-5 7 1 0 0,3 1 123 0 0,0 0 1 0 0,1 0-1 0 0,0 0 1 0 0,1 0-1 0 0,0 1 1 0 0,1 0-1 0 0,0-1 1 0 0,1 1 0 0 0,0 0-1 0 0,1 1 1 0 0,0-1-1 0 0,1 0 1 0 0,1 0-1 0 0,0 0 1 0 0,0 0-1 0 0,1 0 1 0 0,4 14 0 0 0,-5-22-132 0 0,1 0 1 0 0,-1 0 0 0 0,1 0-1 0 0,0 0 1 0 0,0 0 0 0 0,1-1-1 0 0,-1 1 1 0 0,1-1 0 0 0,0 1-1 0 0,-1-1 1 0 0,2 0 0 0 0,4 4-1 0 0,-6-5-188 0 0,0-1-1 0 0,0 0 0 0 0,0 0 1 0 0,0 0-1 0 0,0 0 0 0 0,0 0 1 0 0,1 0-1 0 0,-1-1 0 0 0,0 1 1 0 0,1-1-1 0 0,-1 1 0 0 0,0-1 1 0 0,1 0-1 0 0,-1 0 0 0 0,0 0 1 0 0,1 0-1 0 0,-1-1 0 0 0,0 1 1 0 0,1 0-1 0 0,-1-1 0 0 0,0 0 0 0 0,0 0 1 0 0,1 0-1 0 0,2-1 0 0 0,2-3 26 0 0,0 0 0 0 0,0 1-1 0 0,-1-2 1 0 0,1 1-1 0 0,-2-1 1 0 0,1 0-1 0 0,-1 0 1 0 0,1-1 0 0 0,-2 0-1 0 0,7-11 1 0 0,2-5 160 0 0,-2 0 0 0 0,9-26 0 0 0,-11 23 39 0 0,12-51 0 0 0,-21 71-303 0 0,0-1 0 0 0,0 0-1 0 0,-1 1 1 0 0,0-1 0 0 0,0 1 0 0 0,-1-1 0 0 0,1 1 0 0 0,-2 0 0 0 0,1 0 0 0 0,-5-9 0 0 0,5 11-144 0 0,0 1 0 0 0,-1-1 1 0 0,0 1-1 0 0,1 0 0 0 0,-1-1 1 0 0,0 1-1 0 0,-1 0 0 0 0,1 1 0 0 0,-1-1 1 0 0,-4-2-1 0 0,-12-5-8622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2591 0 0,'7'14'603'0'0,"-1"1"-1"0"0,5 19 1 0 0,-5-13 1947 0 0,-2 0 1 0 0,4 40 0 0 0,-7-29 682 0 0,-2 1 0 0 0,0 0 0 0 0,-8 41 2155 0 0,10-81-5025 0 0,0 0 1 0 0,1 0 0 0 0,4-12-1 0 0,2-8-65 0 0,11-38 35 0 0,-5 20-158 0 0,10-20 66 0 0,-22 59-361 0 0,0 1 0 0 0,0 0 1 0 0,0-1-1 0 0,1 1 0 0 0,3-5 0 0 0,-5 8 80 0 0,0 1 0 0 0,-1 0 0 0 0,1 0-1 0 0,0 0 1 0 0,0 0 0 0 0,0 0 0 0 0,-1 0 0 0 0,1 0 0 0 0,0 0-1 0 0,0 0 1 0 0,1 1 0 0 0,-1-1 0 0 0,0 0 0 0 0,0 1 0 0 0,0-1-1 0 0,0 1 1 0 0,1-1 0 0 0,-1 1 0 0 0,0-1 0 0 0,0 1 0 0 0,1 0 0 0 0,-1 0-1 0 0,0-1 1 0 0,1 1 0 0 0,-1 0 0 0 0,0 0 0 0 0,1 1 0 0 0,-1-1-1 0 0,0 0 1 0 0,2 1 0 0 0,4 1-845 0 0,15 7-6736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6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0 753 5983 0 0,'9'5'824'0'0,"-9"-5"-692"0"0,1 0 0 0 0,0 0 0 0 0,0 0 0 0 0,-1 0 0 0 0,1 0 0 0 0,0 0 0 0 0,-1 0 0 0 0,1 0 0 0 0,0-1 0 0 0,-1 1 0 0 0,1 0 0 0 0,0-1 0 0 0,-1 1 0 0 0,1 0 0 0 0,0-1 0 0 0,0 0 212 0 0,9-3 383 0 0,-1-2 0 0 0,0 1 0 0 0,0-1 0 0 0,-1 0 0 0 0,0-1 0 0 0,0 1 0 0 0,0-2 0 0 0,-1 1 0 0 0,7-11 0 0 0,1-2-26 0 0,-1 0 0 0 0,19-40-1 0 0,-25 43-593 0 0,-1-1 1 0 0,-1 0-1 0 0,6-24 0 0 0,7-59 314 0 0,-11 51-92 0 0,-2 2 665 0 0,-2 0 0 0 0,-2 0 0 0 0,-7-65 0 0 0,0 71-293 0 0,4 39-629 0 0,1 1 0 0 0,-1-1 0 0 0,0 1-1 0 0,0 0 1 0 0,0-1 0 0 0,0 1-1 0 0,0 0 1 0 0,0-1 0 0 0,-1 1 0 0 0,1 0-1 0 0,-1 0 1 0 0,1 0 0 0 0,-1 0-1 0 0,-2-2 1 0 0,2 5-24 0 0,1-1 0 0 0,0 1 0 0 0,0-1 0 0 0,0 1 0 0 0,0-1 0 0 0,0 1 0 0 0,0-1 0 0 0,0 1 0 0 0,1 0 0 0 0,-1 0 0 0 0,-1 0 0 0 0,-2 5 36 0 0,1-1 0 0 0,0 0 0 0 0,0 0 0 0 0,0 1 0 0 0,1 0-1 0 0,0 0 1 0 0,0-1 0 0 0,-1 10 0 0 0,-2 3 89 0 0,-5 15-22 0 0,2 0 1 0 0,-5 49-1 0 0,2 69 86 0 0,9-128-175 0 0,-1 23 35 0 0,0-2 431 0 0,2 46 0 0 0,1-77-151 0 0,2 0 0 0 0,-1 1-1 0 0,2-1 1 0 0,0 0 0 0 0,0-1 0 0 0,1 1-1 0 0,11 23 1 0 0,-14-34-329 0 0,0 0-1 0 0,1-1 1 0 0,-1 1 0 0 0,0 0-1 0 0,1 0 1 0 0,-1 0 0 0 0,1-1-1 0 0,-1 1 1 0 0,1-1 0 0 0,0 1 0 0 0,-1-1-1 0 0,1 0 1 0 0,0 0 0 0 0,0 0-1 0 0,4 2 1 0 0,-4-3-48 0 0,-1 1 0 0 0,1-1 0 0 0,-1 0 0 0 0,1 0 0 0 0,-1 0 1 0 0,1 0-1 0 0,-1 0 0 0 0,1 0 0 0 0,-1 0 0 0 0,1-1 0 0 0,-1 1 0 0 0,1 0 0 0 0,-1-1 0 0 0,1 0 0 0 0,-1 1 1 0 0,0-1-1 0 0,1 0 0 0 0,-1 1 0 0 0,0-1 0 0 0,1 0 0 0 0,-1 0 0 0 0,0 0 0 0 0,2-2 0 0 0,-2 1-1 0 0,0 1-1 0 0,1 0 1 0 0,-1 0-1 0 0,0 0 1 0 0,1 0-1 0 0,-1 0 1 0 0,1 1-1 0 0,-1-1 1 0 0,1 0-1 0 0,-1 1 1 0 0,1-1-1 0 0,3 0 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7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168 552 2383 0 0,'0'-2'199'0'0,"1"0"-1"0"0,-1 1 0 0 0,0-1 0 0 0,0 0 0 0 0,0 0 0 0 0,0 0 1 0 0,0 0-1 0 0,0 0 0 0 0,-2-4 0 0 0,1 3 1033 0 0,0-1-1 0 0,-1 0 0 0 0,1 1 1 0 0,-1-1-1 0 0,-3-3 0 0 0,2 2 218 0 0,3 5-1149 0 0,-1-1-1 0 0,1 0 1 0 0,-3-2 894 0 0,2 3-894 0 0,1-1-1 0 0,-1 1 1 0 0,0-1-1 0 0,0 1 0 0 0,0-1 1 0 0,1 1-1 0 0,-1-1 1 0 0,0 1-1 0 0,0 0 0 0 0,0 0 1 0 0,-1-1-1 0 0,0 1-60 0 0,0 0-1 0 0,0 0 1 0 0,0 0-1 0 0,0 0 0 0 0,1 0 1 0 0,-1 0-1 0 0,0 1 1 0 0,-3 0-1 0 0,1 0-115 0 0,0 1-1 0 0,1-1 1 0 0,-1 1 0 0 0,1 0-1 0 0,-1 0 1 0 0,1 0 0 0 0,-5 5-1 0 0,-1 2 157 0 0,1 1 0 0 0,1 0-1 0 0,0 0 1 0 0,0 1 0 0 0,1 0-1 0 0,0 0 1 0 0,1 0 0 0 0,0 1-1 0 0,-4 16 1 0 0,5-13 211 0 0,0 0-1 0 0,1 0 1 0 0,1 0-1 0 0,1 1 1 0 0,0-1-1 0 0,1 1 1 0 0,3 18-1 0 0,-3-30-341 0 0,1-1-1 0 0,-1 1 0 0 0,1-1 0 0 0,0 0 1 0 0,0 1-1 0 0,1-1 0 0 0,-1 0 0 0 0,0 0 0 0 0,1 0 1 0 0,2 3-1 0 0,-3-5-87 0 0,0 0 1 0 0,0 0-1 0 0,0 0 0 0 0,0 0 1 0 0,0 0-1 0 0,0 0 1 0 0,0-1-1 0 0,0 1 0 0 0,0 0 1 0 0,0-1-1 0 0,1 1 1 0 0,-1-1-1 0 0,0 1 0 0 0,1-1 1 0 0,-1 0-1 0 0,0 1 0 0 0,0-1 1 0 0,1 0-1 0 0,-1 0 1 0 0,0 0-1 0 0,1 0 0 0 0,-1 0 1 0 0,0 0-1 0 0,1-1 0 0 0,-1 1 1 0 0,0 0-1 0 0,1-1 1 0 0,1 0-1 0 0,4-2-7 0 0,-1 0 0 0 0,0 0 0 0 0,1-1 0 0 0,-1 0 1 0 0,-1 0-1 0 0,1 0 0 0 0,-1-1 0 0 0,6-5 0 0 0,38-47 242 0 0,-40 45-281 0 0,22-28-13 0 0,-3-1 0 0 0,-1-1 0 0 0,-1-1 0 0 0,-3-1 0 0 0,-2-1 0 0 0,22-69 0 0 0,-31 75 0 0 0,6-17 0 0 0,19-102 0 0 0,-34 140 0 0 0,-1 12 0 0 0,-1 0 0 0 0,0 0 0 0 0,0 0 0 0 0,-1 0 0 0 0,1 0 0 0 0,-2 0 0 0 0,1 0 0 0 0,0 0 0 0 0,-3-10 0 0 0,3 16 0 0 0,-1-1 0 0 0,1 1 0 0 0,0 0 0 0 0,0 0 0 0 0,0 0 0 0 0,0 0 0 0 0,0 0 0 0 0,0 0 0 0 0,0-1 0 0 0,-1 1 0 0 0,1 0 0 0 0,0 0 0 0 0,0 0 0 0 0,0 0 0 0 0,0 0 0 0 0,-1 0 0 0 0,1 0 0 0 0,0 0 0 0 0,0 0 0 0 0,0 0 0 0 0,0 0 0 0 0,-1 0 0 0 0,1 0 0 0 0,0 0 0 0 0,0 0 0 0 0,0 0 0 0 0,0 0 0 0 0,-1 0 0 0 0,1 0 0 0 0,0 0 0 0 0,0 0 0 0 0,0 0 0 0 0,0 0 0 0 0,-1 0 0 0 0,1 0 0 0 0,0 0 0 0 0,0 0 0 0 0,0 1 0 0 0,0-1 0 0 0,-1 0 0 0 0,1 0 0 0 0,0 0 0 0 0,0 0 0 0 0,0 0 0 0 0,0 0 0 0 0,0 1 0 0 0,0-1 0 0 0,0 0 0 0 0,0 0 0 0 0,-1 0 0 0 0,1 0 0 0 0,0 0 0 0 0,0 1 0 0 0,0-1 0 0 0,-6 9 0 0 0,6-9 0 0 0,-18 38 0 0 0,6-11 0 0 0,8-17 0 0 0,-1 1 0 0 0,2-1 0 0 0,0 1 0 0 0,0 0 0 0 0,-2 20 0 0 0,0 58 0 0 0,5-77 0 0 0,0 31 0 0 0,2 0 0 0 0,2-1 0 0 0,2 1 0 0 0,2-1 0 0 0,1 0 0 0 0,17 43 0 0 0,-23-75 0 0 0,37 93 0 0 0,-35-93 0 0 0,0 0 0 0 0,1 1 0 0 0,1-2 0 0 0,0 1 0 0 0,0-1 0 0 0,1 0 0 0 0,10 10 0 0 0,-16-17 0 0 0,0-1 0 0 0,0 1 0 0 0,-1-1 0 0 0,1 0 0 0 0,0 0 0 0 0,0 0 0 0 0,1 0 0 0 0,-1 0 0 0 0,0 0 0 0 0,0 0 0 0 0,0-1 0 0 0,1 1 0 0 0,-1-1 0 0 0,0 1 0 0 0,0-1 0 0 0,1 0 0 0 0,-1 0 0 0 0,0 0 0 0 0,1 0 0 0 0,-1 0 0 0 0,0-1 0 0 0,4 0 0 0 0,2 0 0 0 0,5 0-1937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7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1 166 4631 0 0,'0'0'360'0'0,"1"0"-25"0"0,-1 0 0 0 0,1 0 0 0 0,0 1-1 0 0,0-1 1 0 0,0 0 0 0 0,0 0 0 0 0,0 0-1 0 0,-1-1 1 0 0,1 1 0 0 0,0 0 0 0 0,0 0 0 0 0,0 0-1 0 0,1-1 1 0 0,98-37 13045 0 0,26-11-5978 0 0,-86 32-5851 0 0,-26 12-1363 0 0,0 0 0 0 0,-1-2 0 0 0,20-11 0 0 0,-25 13-246 0 0,1 1-1 0 0,-1 0 1 0 0,1 1-1 0 0,0 0 1 0 0,15-3-1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28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2127 0 0,'8'-47'160'0'0,"-8"46"-159"0"0,1 0-1 0 0,-1 0 1 0 0,0 0-1 0 0,0 0 0 0 0,0 1 1 0 0,1-1-1 0 0,-1 0 1 0 0,0 0-1 0 0,1 0 0 0 0,-1 0 1 0 0,1 0-1 0 0,-1 0 1 0 0,1 1-1 0 0,0-1 0 0 0,-1 0 1 0 0,1 0-1 0 0,0 1 1 0 0,-1-1-1 0 0,1 0 0 0 0,0 1 1 0 0,1-2-1 0 0,0 2 29 0 0,0 0 0 0 0,0-1 0 0 0,0 1 0 0 0,-1 0 0 0 0,1 0 0 0 0,0 0 0 0 0,0 0 0 0 0,3 0 0 0 0,8 0 1216 0 0,-9 0-794 0 0,0 0-1 0 0,0 0 1 0 0,0 1-1 0 0,0-1 1 0 0,-1 1-1 0 0,1 0 1 0 0,6 2-1 0 0,-6-2 86 0 0,-1 1 0 0 0,1-1 1 0 0,-1-1-1 0 0,1 1 0 0 0,0 0 0 0 0,6-1 0 0 0,0 0 2368 0 0,0 5-2011 0 0,-4-2-152 0 0,52 21 7395 0 0,-48-19-7938 0 0,-6-3 749 0 0,-1 1-195 0 0,4 2-352 0 0,0 1 0 0 0,-1 0 0 0 0,1 0 0 0 0,8 13 0 0 0,-13-16-232 0 0,0 0-1 0 0,0 0 0 0 0,0 0 1 0 0,-1 1-1 0 0,1-1 0 0 0,-1 0 1 0 0,0 1-1 0 0,0-1 0 0 0,0 0 1 0 0,0 1-1 0 0,-1-1 0 0 0,1 1 1 0 0,-1 0-1 0 0,0-1 0 0 0,0 1 1 0 0,-1 3-1 0 0,-1 3-40 0 0,-1 0 0 0 0,0 0 0 0 0,-1 0 0 0 0,0-1 0 0 0,-1 0 0 0 0,1 0 0 0 0,-2 0 0 0 0,-6 9 0 0 0,-57 63 901 0 0,60-71-1007 0 0,-2 1-809 0 0,-1 0 0 0 0,-23 17-1 0 0,-30 13-5836 0 0,59-37 5762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31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1 3711 0 0,'-20'18'383'0'0,"1"1"-1"0"0,1 0 1 0 0,1 2-1 0 0,0 0 1 0 0,2 1-1 0 0,-18 31 1 0 0,7-3 462 0 0,3 0 1 0 0,1 1-1 0 0,3 1 1 0 0,2 1-1 0 0,-19 103 1 0 0,33-125 314 0 0,0-1 0 0 0,2 0 1 0 0,2 0-1 0 0,0 0 0 0 0,11 58 0 0 0,-10-79-960 0 0,0 0 0 0 0,1-1 0 0 0,0 1 0 0 0,0-1 0 0 0,1 1 0 0 0,0-1 0 0 0,0 0 0 0 0,1-1 0 0 0,0 1 0 0 0,1-1 0 0 0,-1 0 0 0 0,1 0 0 0 0,1-1 0 0 0,-1 0 0 0 0,1 0 0 0 0,0 0 0 0 0,0-1 0 0 0,1 0 0 0 0,0 0 0 0 0,0-1 0 0 0,0 0 0 0 0,0 0 0 0 0,1-1 0 0 0,-1 0 0 0 0,12 2 0 0 0,1-2 124 0 0,1-1 1 0 0,0-1-1 0 0,-1-1 0 0 0,1 0 1 0 0,0-2-1 0 0,-1-1 0 0 0,1 0 1 0 0,-1-2-1 0 0,0 0 0 0 0,37-15 1 0 0,-28 7-132 0 0,0-2 0 0 0,-1-1 0 0 0,0-1 0 0 0,-2-1 1 0 0,0-2-1 0 0,35-32 0 0 0,-46 36-156 0 0,0-1 0 0 0,24-33 0 0 0,-31 38-15 0 0,-2 0 0 0 0,0-1 0 0 0,0 0 0 0 0,-1 0 0 0 0,6-21 0 0 0,-8 23 31 0 0,-1 0 0 0 0,0 0 1 0 0,-1 0-1 0 0,-1-1 0 0 0,1 1 1 0 0,-2-23-1 0 0,-1 30-46 0 0,0-1 0 0 0,0 1-1 0 0,-1 0 1 0 0,1 0 0 0 0,-1-1 0 0 0,0 1 0 0 0,0 0-1 0 0,-1 1 1 0 0,-4-7 0 0 0,3 4 4 0 0,-1 1 1 0 0,0-1-1 0 0,0 1 0 0 0,0 0 1 0 0,-8-5-1 0 0,10 9-11 0 0,0-1 0 0 0,1 1 0 0 0,-1-1 0 0 0,0 1 0 0 0,0 0 0 0 0,0 0 0 0 0,0 1 0 0 0,0-1 0 0 0,0 0 0 0 0,0 1 0 0 0,0 0 0 0 0,0 0 0 0 0,0 0 0 0 0,-1 0 0 0 0,1 0 0 0 0,0 1 0 0 0,0-1 0 0 0,0 1 0 0 0,0 0 0 0 0,0 0 0 0 0,0 0 0 0 0,-4 2 0 0 0,0 1 0 0 0,1 0 0 0 0,0 0 0 0 0,0 0 0 0 0,0 0 0 0 0,1 1 0 0 0,-1 0 0 0 0,1 1 0 0 0,-6 8 0 0 0,8-11 2 0 0,-26 36-88 0 0,-29 48 1 0 0,52-75 54 0 0,0 0 1 0 0,1 1 0 0 0,0 0-1 0 0,-3 16 1 0 0,6-20 19 0 0,0 1 0 0 0,1-1-1 0 0,0 1 1 0 0,0-1 0 0 0,1 1-1 0 0,2 16 1 0 0,7 7-90 0 0,-3-18 196 0 0,-1-13-71 0 0,-4-2-3 0 0,2 1 6 0 0,1 1-1 0 0,-1-1 1 0 0,0 0 0 0 0,1 0 0 0 0,-1-1-1 0 0,1 1 1 0 0,-1-1 0 0 0,1 1 0 0 0,-1-1 0 0 0,1 0-1 0 0,7-2 1 0 0,-6 1-20 0 0,0-1 0 0 0,0 0-1 0 0,0 0 1 0 0,0-1 0 0 0,-1 0 0 0 0,1 0-1 0 0,5-4 1 0 0,29-28 83 0 0,-19 12-65 0 0,-1 0 0 0 0,-1-1 0 0 0,-2-1 0 0 0,16-29 0 0 0,0-1-6 0 0,-27 47-1 0 0,0 1 0 0 0,1-1 0 0 0,6-6 0 0 0,-9 13-18 0 0,-2 7 0 0 0,-1 7 0 0 0,0-13 0 0 0,-3 22 31 0 0,0-4 48 0 0,1-1-1 0 0,1 1 1 0 0,1 0-1 0 0,2 21 1 0 0,-2-37-51 0 0,1 0 1 0 0,0 1-1 0 0,-1-1 1 0 0,1 0-1 0 0,0 1 1 0 0,0-1-1 0 0,1 0 0 0 0,-1 0 1 0 0,0 0-1 0 0,1 0 1 0 0,-1 0-1 0 0,1 0 0 0 0,0 0 1 0 0,3 2-1 0 0,-1 0-12 0 0,1-1-1 0 0,1 0 1 0 0,-1 0 0 0 0,0 0-1 0 0,7 2 1 0 0,-7-3-18 0 0,-1-1-1 0 0,1 0 1 0 0,0 0-1 0 0,-1 0 1 0 0,1-1-1 0 0,0 1 1 0 0,0-1-1 0 0,-1-1 1 0 0,1 1-1 0 0,0 0 1 0 0,6-3-1 0 0,21-6-2792 0 0,-3-3-6129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32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3423 0 0,'0'0'264'0'0,"0"2"-170"0"0,4 12 211 0 0,-2 1 1 0 0,0 0 0 0 0,0-1-1 0 0,-1 1 1 0 0,-1 0 0 0 0,-3 23-1 0 0,-19 91 1448 0 0,18-108-1515 0 0,-5 14 1502 0 0,-1 0 0 0 0,-2-1-1 0 0,-29 60 1 0 0,31-79-417 0 0,6-13-209 0 0,5-12-730 0 0,4-11-321 0 0,0-1 0 0 0,2 1-1 0 0,1 0 1 0 0,0 1 0 0 0,2 0-1 0 0,13-22 1 0 0,4-5 35 0 0,-10 16 146 0 0,36-47 1 0 0,-27 52 132 0 0,-10 11 488 0 0,-8 25-545 0 0,-6-6-256 0 0,0 0 0 0 0,0 1 1 0 0,0-1-1 0 0,-1 1 0 0 0,0 0 0 0 0,0 0 0 0 0,0-1 0 0 0,0 1 1 0 0,-1 0-1 0 0,1 0 0 0 0,-2 8 0 0 0,0 8 276 0 0,-6 26 0 0 0,6-44-302 0 0,-5 34 334 0 0,-13 65 197 0 0,18-99-554 0 0,0 0 0 0 0,1 1 0 0 0,0-1 0 0 0,0 0 0 0 0,0 0 0 0 0,0 0 0 0 0,1 6 0 0 0,0-7 187 0 0,2-2-120 0 0,0-1 0 0 0,1 1 1 0 0,-1-1-1 0 0,0 0 0 0 0,0 0 0 0 0,0 0 1 0 0,0 0-1 0 0,1 0 0 0 0,-1-1 0 0 0,-1 0 0 0 0,1 1 1 0 0,0-1-1 0 0,0 0 0 0 0,-1 0 0 0 0,4-3 1 0 0,4-6 83 0 0,-1 1 1 0 0,11-16 0 0 0,-8 10 1 0 0,30-43 129 0 0,-21 29-126 0 0,-20 29 250 0 0,0 1-393 0 0,-1 0 0 0 0,1 0 0 0 0,-1 0 0 0 0,0 0 0 0 0,1 0 1 0 0,-1 0-1 0 0,1 0 0 0 0,-1 0 0 0 0,1 0 0 0 0,-1 0 0 0 0,0 0 0 0 0,1 0 0 0 0,-1 0 0 0 0,1 0 0 0 0,-1 1 0 0 0,0-1 0 0 0,1 0 0 0 0,8 16 449 0 0,-7-12-334 0 0,0-1 0 0 0,0 1-1 0 0,0 0 1 0 0,2 6 0 0 0,36 167 3169 0 0,-36-165-3116 0 0,1-1 1 0 0,0 0-1 0 0,1 0 1 0 0,0 0-1 0 0,1-1 1 0 0,0 1-1 0 0,1-2 1 0 0,8 10-1 0 0,-13-16-189 0 0,-1-1 0 0 0,0-1 0 0 0,0 1 0 0 0,1 0 0 0 0,-1 0 0 0 0,1-1 0 0 0,0 1 0 0 0,-1-1 0 0 0,1 0 0 0 0,0 0 0 0 0,0 0 0 0 0,0 0 1 0 0,4 0-1 0 0,6 1-101 0 0,24-1 0 0 0,-18-1-130 0 0,5 1-1735 0 0,0-2-5184 0 0,5 0-2850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2.2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5351 0 0,'-2'7'82'0'0,"-1"1"0"0"0,1 1 0 0 0,0-1 0 0 0,1 0 0 0 0,0 0 0 0 0,0 0 0 0 0,1 1 0 0 0,0 10 0 0 0,0 10 714 0 0,2 144 4081 0 0,2-53-2038 0 0,-4-104-2477 0 0,1 1 0 0 0,0-1 0 0 0,1 1 0 0 0,1-1 0 0 0,1 0 0 0 0,0 1 0 0 0,8 17 0 0 0,-10-28-317 0 0,1 1 0 0 0,1-1 0 0 0,-1 0-1 0 0,1 0 1 0 0,0 0 0 0 0,0-1 0 0 0,1 1-1 0 0,-1-1 1 0 0,1 0 0 0 0,0 0 0 0 0,1-1-1 0 0,-1 0 1 0 0,1 0 0 0 0,0 0 0 0 0,0 0 0 0 0,0-1-1 0 0,1 0 1 0 0,-1 0 0 0 0,10 2 0 0 0,-10-4-376 0 0,-1 0 1 0 0,1-1 0 0 0,0 1 0 0 0,0-1-1 0 0,0-1 1 0 0,10-1 0 0 0,-3 1-2536 0 0,13-2-2814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1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1 331 3655 0 0,'14'143'774'0'0,"2"8"1619"0"0,-14-135-2067 0 0,13 81 3970 0 0,28 99 1 0 0,-42-190-3999 0 0,1-1 1 0 0,0 0 0 0 0,0 0 0 0 0,5 7 0 0 0,-7-11-256 0 0,0 0 0 0 0,0-1 0 0 0,1 1 0 0 0,-1-1 0 0 0,0 1 0 0 0,1-1 0 0 0,-1 1 0 0 0,1-1 0 0 0,-1 1 0 0 0,0-1 0 0 0,1 0 0 0 0,-1 1 0 0 0,1-1 0 0 0,-1 1 0 0 0,1-1 0 0 0,0 0 0 0 0,-1 0 0 0 0,1 1 1 0 0,-1-1-1 0 0,1 0 0 0 0,0 0 0 0 0,-1 0 0 0 0,1 1 0 0 0,-1-1 0 0 0,1 0 0 0 0,0 0 0 0 0,-1 0 0 0 0,1 0 0 0 0,0 0 0 0 0,-1 0 0 0 0,1-1 0 0 0,-1 1 0 0 0,1 0 0 0 0,0 0 0 0 0,-1 0 0 0 0,1 0 0 0 0,-1-1 0 0 0,1 1 0 0 0,0 0 0 0 0,-1-1 0 0 0,1 1 0 0 0,-1 0 0 0 0,1-1 0 0 0,-1 1 0 0 0,1-1 0 0 0,-1 1 0 0 0,0-1 0 0 0,1 1 0 0 0,-1-1 1 0 0,0 1-1 0 0,1-1 0 0 0,10-16 254 0 0,-1 1 0 0 0,0-1 1 0 0,-1-1-1 0 0,-1 0 1 0 0,9-28-1 0 0,-13 33-205 0 0,11-35 90 0 0,13-81 1 0 0,-27 128-183 0 0,29-168 197 0 0,-19 111-86 0 0,9-39 31 0 0,12-45 16 0 0,-32 141-100 0 0,-14 21 346 0 0,11-13-340 0 0,0 0-1 0 0,0 0 0 0 0,1 0 0 0 0,0 1 0 0 0,0-1 0 0 0,1 1 1 0 0,0-1-1 0 0,0 9 0 0 0,3 65 221 0 0,0-50-122 0 0,6 55 264 0 0,30 131-1 0 0,-33-191-220 0 0,1 3 168 0 0,19 51-1 0 0,-22-70-292 0 0,1-1 0 0 0,0 0 0 0 0,1 0 0 0 0,0-1 0 0 0,0 1 0 0 0,1-1-1 0 0,0 0 1 0 0,1 0 0 0 0,8 7 0 0 0,-11-12-24 0 0,0 0 0 0 0,0 0 1 0 0,0 0-1 0 0,0-1 0 0 0,0 0 0 0 0,0 0 0 0 0,1 0 0 0 0,-1 0 0 0 0,6 1 1 0 0,-7-3-28 0 0,0 1 0 0 0,-1-1 1 0 0,1 0-1 0 0,0 0 0 0 0,0 0 1 0 0,0 0-1 0 0,-1 0 0 0 0,1-1 0 0 0,0 1 1 0 0,-1-1-1 0 0,1 0 0 0 0,0 1 1 0 0,-1-1-1 0 0,1 0 0 0 0,-1-1 1 0 0,5-2-1 0 0,12-10 98 0 0,-1-1 0 0 0,-1-1 0 0 0,-1-1 0 0 0,21-26 0 0 0,-27 31-62 0 0,5-8 32 0 0,-1-1 1 0 0,-1 0-1 0 0,15-33 0 0 0,-23 44-70 0 0,9-22 48 0 0,-2 0 0 0 0,0-1 0 0 0,-3-1 0 0 0,0 0 0 0 0,-2 0 0 0 0,-2-1 0 0 0,2-68 0 0 0,-8 85-56 0 0,0 1 0 0 0,-1-1 0 0 0,-1 1 0 0 0,0-1 0 0 0,-1 1 0 0 0,-1 0 0 0 0,-1 1 1 0 0,-1-1-1 0 0,0 1 0 0 0,-1 0 0 0 0,0 1 0 0 0,-1 0 0 0 0,-1 0 0 0 0,-1 1 0 0 0,0 1 0 0 0,-25-25 0 0 0,22 25-691 0 0,-19-14 0 0 0,11 13-8004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2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2359 0 0,'17'-10'239'0'0,"-14"7"-52"0"0,0 1 0 0 0,1 0 0 0 0,-1 1 0 0 0,0-1 0 0 0,0 1 0 0 0,1-1 0 0 0,3 0 0 0 0,-6 2 81 0 0,4 3 106 0 0,3 1-196 0 0,-5-1 355 0 0,2 9-275 0 0,-1-1 0 0 0,0 1 0 0 0,-1 0 0 0 0,-1 0-1 0 0,0 0 1 0 0,0 0 0 0 0,-1 0 0 0 0,-1 15-1 0 0,-4-2 608 0 0,3-21-661 0 0,0 0 0 0 0,1 0 0 0 0,-1 0 0 0 0,1 0 0 0 0,0 8-1 0 0,1 21 809 0 0,-1-25-839 0 0,0-1 0 0 0,1 1-1 0 0,1 9 1 0 0,8 27 1258 0 0,-9-42-1077 0 0,6 8 350 0 0,-4-6-185 0 0,0-1 0 0 0,-1 0-1 0 0,1 0 1 0 0,7 5 501 0 0,-8-9-540 0 0,3-4-236 0 0,0 0 0 0 0,0-1 0 0 0,-1 1 0 0 0,1-1 0 0 0,-1 0 0 0 0,-1-1 0 0 0,1 1-1 0 0,-1 0 1 0 0,5-14 0 0 0,8-17 326 0 0,5-20-223 0 0,-17 47-252 0 0,1 0 0 0 0,3-16 1 0 0,0 3 34 0 0,-8 22-74 0 0,8 5 413 0 0,-8 28 364 0 0,5 35 1 0 0,-3-54-547 0 0,1 0 1 0 0,0 1-1 0 0,0-1 1 0 0,1 0 0 0 0,9 16-1 0 0,6 0 326 0 0,-8-14-185 0 0,-10-14-382 0 0,0 0 0 0 0,1 1 0 0 0,-1-1 0 0 0,0 0 0 0 0,1 0 0 0 0,-1 0 0 0 0,1 0 0 0 0,-1 0 0 0 0,1 0 0 0 0,-1-1-1 0 0,1 1 1 0 0,0 0 0 0 0,-1-1 0 0 0,1 1 0 0 0,0-1 0 0 0,-1 0 0 0 0,1 0 0 0 0,0 1 0 0 0,0-1 0 0 0,-1 0 0 0 0,3-1-1 0 0,-1 1-20 0 0,-1 0-1 0 0,1 0 1 0 0,-1-1-1 0 0,1 1 1 0 0,-1-1-1 0 0,1 1 1 0 0,-1-1-1 0 0,1 0 1 0 0,-1 0-1 0 0,0 0 0 0 0,1-1 1 0 0,3-2-1 0 0,2-4 47 0 0,0-1-1 0 0,-1 0 1 0 0,1 0-1 0 0,-2-1 0 0 0,1 0 1 0 0,-1 0-1 0 0,-1-1 1 0 0,0 0-1 0 0,0 1 0 0 0,4-20 1 0 0,-5 16 6 0 0,-1 0 0 0 0,-1-1 1 0 0,0 1-1 0 0,-1-1 1 0 0,-1 1-1 0 0,0-1 0 0 0,-1 1 1 0 0,-3-20-1 0 0,4 31-57 0 0,-1 0 0 0 0,0 0-1 0 0,0 0 1 0 0,0 0 0 0 0,0 0-1 0 0,-1 0 1 0 0,1 0 0 0 0,-1 0 0 0 0,1 1-1 0 0,-1-1 1 0 0,0 1 0 0 0,0-1 0 0 0,0 1-1 0 0,-5-4 1 0 0,6 5 44 0 0,0 1-11 0 0,-2-1-61 0 0,2 0-81 0 0,10 24-83 0 0,26 80 172 0 0,-31-91 0 0 0,1 1 0 0 0,0-1 0 0 0,1 0 0 0 0,0-1 0 0 0,10 13 0 0 0,-15-21 0 0 0,1-1 0 0 0,0 0 0 0 0,0 1 0 0 0,0-1 0 0 0,0 0 0 0 0,0 0 0 0 0,0-1 0 0 0,0 1 0 0 0,1 0 0 0 0,-1-1 0 0 0,0 1 0 0 0,1-1 0 0 0,0 0 0 0 0,-1 0 0 0 0,1 0 0 0 0,0 0 0 0 0,0 0 0 0 0,-1-1 0 0 0,1 1 0 0 0,0-1 0 0 0,0 0 0 0 0,0 1 0 0 0,0-1 0 0 0,-1-1 0 0 0,1 1 0 0 0,0 0 0 0 0,0-1 0 0 0,0 1 0 0 0,-1-1 0 0 0,1 0 0 0 0,3-1 0 0 0,1-3 0 0 0,1 1 0 0 0,-1-1 0 0 0,0-1 0 0 0,0 1 0 0 0,-1-1 0 0 0,0-1 0 0 0,0 1 0 0 0,0-1 0 0 0,-1 0 0 0 0,0 0 0 0 0,7-12 0 0 0,-11 16 9 0 0,1 0-1 0 0,0 0 1 0 0,-1 0-1 0 0,0-1 1 0 0,0 1-1 0 0,0-1 1 0 0,0 1 0 0 0,0-1-1 0 0,-1 1 1 0 0,0-1-1 0 0,1 1 1 0 0,-1-1-1 0 0,-1-6 1 0 0,0 8-4 0 0,1 0 0 0 0,-1 0 0 0 0,1 0 0 0 0,-1-1 0 0 0,0 1 0 0 0,0 0 0 0 0,0 0 0 0 0,0 1 0 0 0,0-1 0 0 0,0 0 0 0 0,0 0 0 0 0,-1 1 0 0 0,1-1 0 0 0,-1 0 0 0 0,1 1 0 0 0,-1-1 0 0 0,0 1 0 0 0,1 0 0 0 0,-1 0 0 0 0,0-1 0 0 0,0 1 0 0 0,0 0 0 0 0,-3 0 0 0 0,-37-13-1596 0 0,-19-7-5678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3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99 3679 0 0,'1'18'437'0'0,"-1"0"0"0"0,0 0 0 0 0,-1 0-1 0 0,-1 0 1 0 0,0 0 0 0 0,-6 18 0 0 0,3-18 1839 0 0,2-1 1 0 0,0 1 0 0 0,-1 26 2019 0 0,4-47-4000 0 0,0 1-1 0 0,1-1 0 0 0,-1 1 1 0 0,1-1-1 0 0,0 1 0 0 0,0-1 1 0 0,2-3-1 0 0,0-1 121 0 0,44-98 1264 0 0,8-21-1350 0 0,-52 119-320 0 0,-1 0-1 0 0,2-1 1 0 0,-1 1-1 0 0,1 0 1 0 0,0 0-1 0 0,1 1 1 0 0,-1-1-1 0 0,10-8 1 0 0,-13 14-49 0 0,0 0-1 0 0,1 1 1 0 0,-1-1 0 0 0,1 0 0 0 0,-1 1 0 0 0,0-1-1 0 0,1 1 1 0 0,-1 0 0 0 0,1-1 0 0 0,2 1-1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3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1 635 4319 0 0,'7'-11'337'0'0,"1"1"-1"0"0,0 0 1 0 0,10-10-1 0 0,-8 10 580 0 0,-1 0 0 0 0,13-20 0 0 0,75-141 3422 0 0,-83 140-3762 0 0,-2-1 0 0 0,18-66 0 0 0,-1-71 778 0 0,-29 142-924 0 0,0 26-396 0 0,0 1 1 0 0,0 0-1 0 0,0 0 0 0 0,0-1 0 0 0,0 1 1 0 0,0 0-1 0 0,-1 0 0 0 0,1-1 0 0 0,0 1 0 0 0,0 0 1 0 0,0 0-1 0 0,0 0 0 0 0,0-1 0 0 0,-1 1 0 0 0,1 0 1 0 0,0 0-1 0 0,0 0 0 0 0,0 0 0 0 0,-1-1 0 0 0,1 1 1 0 0,0 0-1 0 0,0 0 0 0 0,0 0 0 0 0,-1 0 1 0 0,1 0-1 0 0,0 0 0 0 0,0 0 0 0 0,-1 0 0 0 0,1 0 1 0 0,0 0-1 0 0,0 0 0 0 0,-1 0 0 0 0,1 0 0 0 0,0 0 1 0 0,0 0-1 0 0,-1 0 0 0 0,1 0 0 0 0,0 0 0 0 0,0 0 1 0 0,-1 0-1 0 0,1 0 0 0 0,0 0 0 0 0,0 0 0 0 0,-1 0 1 0 0,1 0-1 0 0,0 1 0 0 0,-1-1 0 0 0,-10 5 786 0 0,8-2-643 0 0,-1 0 0 0 0,1 0 0 0 0,-1 0 0 0 0,1 1 0 0 0,0-1 0 0 0,0 1 0 0 0,0 0 0 0 0,1 0 0 0 0,-1 0 0 0 0,1 0 0 0 0,-3 7 0 0 0,-1 6 121 0 0,-7 29 1 0 0,8-26-158 0 0,-40 175 716 0 0,35-144-326 0 0,-12 61 1976 0 0,19-88-1751 0 0,1 0 1 0 0,1 40-1 0 0,2-55-542 0 0,1 0 0 0 0,0 0 1 0 0,0-1-1 0 0,1 1 0 0 0,0-1 0 0 0,0 0 0 0 0,8 14 0 0 0,-11-21-197 0 0,1 0 1 0 0,-1 0-1 0 0,1-1 0 0 0,-1 1 0 0 0,1 0 0 0 0,-1 0 0 0 0,1-1 0 0 0,-1 1 0 0 0,1 0 0 0 0,0-1 0 0 0,0 1 0 0 0,-1-1 0 0 0,1 1 0 0 0,0-1 0 0 0,0 1 0 0 0,-1-1 0 0 0,1 1 0 0 0,0-1 0 0 0,0 0 1 0 0,0 1-1 0 0,0-1 0 0 0,0 0 0 0 0,0 0 0 0 0,0 0 0 0 0,0 0 0 0 0,-1 0 0 0 0,1 0 0 0 0,0 0 0 0 0,0 0 0 0 0,1 0 0 0 0,2-1-20 0 0,-1-1-1 0 0,0 1 0 0 0,1-1 1 0 0,-1 1-1 0 0,0-1 0 0 0,4-3 1 0 0,3-1-153 0 0,10-7-798 0 0,-7 4-3072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4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255 215 3367 0 0,'-4'-1'159'0'0,"0"-1"-1"0"0,0 1 0 0 0,0 0 0 0 0,0 0 1 0 0,0 1-1 0 0,0-1 0 0 0,0 1 0 0 0,-4 0 1 0 0,5 1 70 0 0,0-1 0 0 0,0 1 1 0 0,0 1-1 0 0,0-1 0 0 0,0 0 1 0 0,0 1-1 0 0,0-1 1 0 0,-2 3-1 0 0,0-1-14 0 0,-5 4 513 0 0,0 1-1 0 0,1 0 1 0 0,-1 0-1 0 0,2 1 1 0 0,-1 0-1 0 0,-9 14 1 0 0,2 0 1058 0 0,-23 43 1 0 0,26-40-156 0 0,-12 34 0 0 0,22-52-1296 0 0,0 0-1 0 0,1 0 0 0 0,0 0 1 0 0,1 0-1 0 0,0 1 1 0 0,0-1-1 0 0,1 0 0 0 0,0 1 1 0 0,1 8-1 0 0,-1-16-269 0 0,0 0-1 0 0,0 0 1 0 0,0 0 0 0 0,0 0-1 0 0,0 0 1 0 0,1 0 0 0 0,-1 0-1 0 0,0 0 1 0 0,1 0 0 0 0,-1 0-1 0 0,1 0 1 0 0,-1 0-1 0 0,1 0 1 0 0,-1 0 0 0 0,1-1-1 0 0,-1 1 1 0 0,1 0 0 0 0,0 0-1 0 0,0-1 1 0 0,-1 1 0 0 0,1 0-1 0 0,0-1 1 0 0,0 1-1 0 0,0-1 1 0 0,0 1 0 0 0,-1-1-1 0 0,1 1 1 0 0,0-1 0 0 0,0 0-1 0 0,0 1 1 0 0,0-1 0 0 0,0 0-1 0 0,0 0 1 0 0,0 0 0 0 0,0 0-1 0 0,0 0 1 0 0,0 0-1 0 0,0 0 1 0 0,0 0 0 0 0,0 0-1 0 0,0 0 1 0 0,0 0 0 0 0,0-1-1 0 0,0 1 1 0 0,0 0 0 0 0,0-1-1 0 0,0 1 1 0 0,1-1-1 0 0,3-2 50 0 0,0 0-1 0 0,0 0 0 0 0,0 0 0 0 0,0-1 0 0 0,0 1 0 0 0,7-8 0 0 0,81-100 413 0 0,-62 72-504 0 0,-4 5 11 0 0,39-65 0 0 0,-55 79-22 0 0,-1-1-1 0 0,0 0 0 0 0,-2 0 0 0 0,12-45 0 0 0,-14 39-10 0 0,-2 11 0 0 0,0-1 0 0 0,-1 0 0 0 0,0-20 0 0 0,-4 31 0 0 0,-3 14 70 0 0,-1 7 35 0 0,-12 56 467 0 0,5-23 595 0 0,2 0 0 0 0,-4 61 0 0 0,13-95-1064 0 0,1-1 1 0 0,1 0-1 0 0,0 0 1 0 0,1 0-1 0 0,0 0 1 0 0,1 0-1 0 0,1 0 1 0 0,0 0-1 0 0,0-1 1 0 0,2 0-1 0 0,-1 0 1 0 0,1 0-1 0 0,1 0 1 0 0,12 14-1 0 0,-13-17-103 0 0,1 0 0 0 0,0-1 0 0 0,15 13 0 0 0,-19-18 0 0 0,0-1 0 0 0,1 0 0 0 0,-1 0 0 0 0,0 0 0 0 0,1-1 0 0 0,-1 1 0 0 0,1-1 0 0 0,-1 0 0 0 0,1 0 0 0 0,0 0 0 0 0,-1 0 0 0 0,1-1 0 0 0,0 1 0 0 0,0-1 0 0 0,5 0 0 0 0,-4 0-346 0 0,-1-1 1 0 0,0 0-1 0 0,1 0 1 0 0,-1 0-1 0 0,0 0 0 0 0,0-1 1 0 0,0 1-1 0 0,8-5 1 0 0,-3-1-2046 0 0,0 1 1 0 0,10-10-1 0 0,-14 11 1291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8:44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1 578 3247 0 0,'3'-2'70'0'0,"1"1"-1"0"0,-1 0 1 0 0,1 0-1 0 0,-1 0 1 0 0,1 0-1 0 0,0 0 1 0 0,-1 1-1 0 0,7-1 1 0 0,11-1 1226 0 0,16-6 1120 0 0,63-15 2665 0 0,-56 13-2936 0 0,1 1 0 0 0,1 2 0 0 0,65-1 1 0 0,139 14 1795 0 0,95 38-908 0 0,-120-9-1527 0 0,-143-25-1091 0 0,-1-4-1 0 0,157-8 1 0 0,-209-2-301 0 0,-1-1-1 0 0,1-1 1 0 0,28-12 0 0 0,-55 18-98 0 0,-1-1 1 0 0,1 1 0 0 0,0-1-1 0 0,-1 0 1 0 0,1 1 0 0 0,-1-1 0 0 0,1 0-1 0 0,-1 0 1 0 0,1 0 0 0 0,-1 0-1 0 0,1-1 1 0 0,-1 1 0 0 0,0 0-1 0 0,0 0 1 0 0,0-1 0 0 0,0 1-1 0 0,0-1 1 0 0,0 1 0 0 0,0-1 0 0 0,1-2-1 0 0,-2 2 7 0 0,1-1-1 0 0,-1 1 1 0 0,0-1-1 0 0,0 0 1 0 0,0 1-1 0 0,0-1 1 0 0,0 1 0 0 0,0-1-1 0 0,-1 1 1 0 0,1-1-1 0 0,-1 1 1 0 0,-1-5-1 0 0,-3-4 63 0 0,-1 1 1 0 0,0-1-1 0 0,0 1 0 0 0,-15-18 0 0 0,-19-18 52 0 0,-76-70 0 0 0,-57-28-2088 0 0,152 127 1325 0 0,-26-21-1790 0 0,0 1-4518 0 0,0 0-2061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2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0 4519 0 0,'0'0'480'0'0,"-9"5"8"0"0,4 1 672 0 0,8 3-568 0 0,-3 0 160 0 0,3 0 32 0 0,-1 1 8 0 0,2 2 0 0 0,-1 2-576 0 0</inkml:trace>
  <inkml:trace contextRef="#ctx0" brushRef="#br0" timeOffset="1">0 475 3367 0 0,'2'1'161'0'0,"0"-1"0"0"0,0 1 0 0 0,0-1 0 0 0,-1 0 0 0 0,1 1-1 0 0,0-1 1 0 0,0 0 0 0 0,0 0 0 0 0,0 0 0 0 0,0 0 0 0 0,-1-1 0 0 0,1 1-1 0 0,0 0 1 0 0,0-1 0 0 0,0 1 0 0 0,-1-1 0 0 0,1 0 0 0 0,3-1-1 0 0,3-3 1206 0 0,1 0 0 0 0,10-9 0 0 0,-10 8-453 0 0,35-26 4483 0 0,57-55-1 0 0,-76 62-4107 0 0,-1-1-1 0 0,-2 0 1 0 0,27-41-1 0 0,-43 57-1170 0 0,1-1 0 0 0,1 2 0 0 0,0-1 0 0 0,0 1 0 0 0,0 0 0 0 0,2 1 0 0 0,10-9 0 0 0,-20 17-224 0 0,1 0 0 0 0,-1-1-1 0 0,1 1 1 0 0,-1-1 0 0 0,1 1 0 0 0,0 0-1 0 0,-1-1 1 0 0,1 1 0 0 0,0 0-1 0 0,-1 0 1 0 0,1 0 0 0 0,0-1 0 0 0,0 1-1 0 0,-1 0 1 0 0,1 0 0 0 0,0 0 0 0 0,-1 0-1 0 0,1 0 1 0 0,0 0 0 0 0,0 1 0 0 0,-1-1-1 0 0,1 0 1 0 0,0 0 0 0 0,-1 0 0 0 0,1 1-1 0 0,0-1 1 0 0,-1 0 0 0 0,1 1 0 0 0,0-1-1 0 0,-1 0 1 0 0,2 2 0 0 0,0 0-780 0 0,-1 0 0 0 0,1 0 0 0 0,-1 0 1 0 0,1 1-1 0 0,-1-1 0 0 0,0 1 0 0 0,1 2 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2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3599 0 0,'8'-11'548'0'0,"1"0"-1"0"0,0 1 0 0 0,1 0 1 0 0,0 1-1 0 0,1 0 0 0 0,0 1 1 0 0,0 0-1 0 0,1 0 0 0 0,0 1 1 0 0,0 1-1 0 0,1 0 0 0 0,0 1 1 0 0,20-6-1 0 0,-30 10-424 0 0,0 1-1 0 0,-1-1 1 0 0,1 1 0 0 0,0 0 0 0 0,-1 0-1 0 0,1 0 1 0 0,0 0 0 0 0,0 0 0 0 0,-1 0-1 0 0,1 1 1 0 0,0-1 0 0 0,-1 1 0 0 0,1 0-1 0 0,-1 0 1 0 0,1 0 0 0 0,-1 0-1 0 0,1 0 1 0 0,-1 1 0 0 0,1-1 0 0 0,-1 1-1 0 0,0-1 1 0 0,0 1 0 0 0,0 0 0 0 0,0 0-1 0 0,0 0 1 0 0,0 0 0 0 0,-1 0 0 0 0,1 0-1 0 0,-1 1 1 0 0,1-1 0 0 0,-1 0 0 0 0,2 5-1 0 0,1 4 430 0 0,0 0 1 0 0,0 1-1 0 0,-1 0 0 0 0,0 0 1 0 0,1 22-1 0 0,-2-3 755 0 0,-1 1-1 0 0,-1 0 1 0 0,-8 46 0 0 0,-1-22 799 0 0,-18 57-1 0 0,-1-37-168 0 0,3-8 14 0 0,25-68-1939 0 0,0 0-1 0 0,0 0 1 0 0,0 1 0 0 0,0-1-1 0 0,-1 0 1 0 0,1 0-1 0 0,0 0 1 0 0,0 0-1 0 0,0 1 1 0 0,0-1-1 0 0,0 0 1 0 0,0 0-1 0 0,0 0 1 0 0,0 0 0 0 0,0 0-1 0 0,0 1 1 0 0,-1-1-1 0 0,1 0 1 0 0,0 0-1 0 0,0 0 1 0 0,0 0-1 0 0,0 0 1 0 0,0 0-1 0 0,0 0 1 0 0,-1 0 0 0 0,1 1-1 0 0,0-1 1 0 0,0 0-1 0 0,0 0 1 0 0,0 0-1 0 0,-1 0 1 0 0,1 0-1 0 0,0 0 1 0 0,0 0-1 0 0,0 0 1 0 0,0 0 0 0 0,-1 0-1 0 0,1 0 1 0 0,0 0-1 0 0,0 0 1 0 0,0 0-1 0 0,0 0 1 0 0,-1 0-1 0 0,1 0 1 0 0,0-1-1 0 0,0 1 1 0 0,0 0 0 0 0,0 0-1 0 0,-10-9 113 0 0,-6-17-1062 0 0,16 25 800 0 0,-20-33-4203 0 0,11 18-1573 0 0,-3-6-3278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3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1 5439 0 0,'3'26'468'0'0,"0"-5"55"0"0,-1-1-1 0 0,-1 31 1 0 0,-6-10 2317 0 0,-1 0-1 0 0,-2-1 1 0 0,-27 78-1 0 0,10-53 582 0 0,-53 96 0 0 0,75-155-3310 0 0,-35 60 831 0 0,32-57-851 0 0,0 0-1 0 0,-1 0 1 0 0,0-1 0 0 0,-15 14 0 0 0,20-21-82 0 0,1 0 0 0 0,-1 1 1 0 0,0-1-1 0 0,1 0 0 0 0,-1 0 0 0 0,0 0 1 0 0,0 0-1 0 0,0 0 0 0 0,0-1 1 0 0,0 1-1 0 0,0-1 0 0 0,0 1 0 0 0,0-1 1 0 0,0 0-1 0 0,0 0 0 0 0,0 1 1 0 0,0-1-1 0 0,-1-1 0 0 0,1 1 0 0 0,0 0 1 0 0,-3-1-1 0 0,2 0-94 0 0,0-1 0 0 0,0 1 0 0 0,0-1 0 0 0,1 1 0 0 0,-1-1 0 0 0,0 0 0 0 0,1 0 0 0 0,-1 0 0 0 0,1 0 0 0 0,0-1 0 0 0,0 1 0 0 0,0-1 0 0 0,-2-3 0 0 0,2 4-100 0 0,1 0 1 0 0,0 0-1 0 0,0-1 0 0 0,0 1 0 0 0,0-1 0 0 0,0 1 0 0 0,1-1 0 0 0,-1 1 0 0 0,1-1 0 0 0,-1 1 0 0 0,1-5 0 0 0,4-30-5032 0 0,-2 30 3296 0 0,3-26-5359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7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2471 0 0,'14'-3'360'0'0,"-13"3"-219"0"0,0-1-1 0 0,-1 1 0 0 0,1-1 0 0 0,0 1 1 0 0,0 0-1 0 0,0-1 0 0 0,0 1 0 0 0,0 0 0 0 0,0 0 1 0 0,0 0-1 0 0,0 0 0 0 0,0 0 0 0 0,0 0 1 0 0,0 0-1 0 0,0 0 0 0 0,0 0 0 0 0,-1 0 0 0 0,1 0 1 0 0,0 1-1 0 0,0-1 0 0 0,1 1 0 0 0,0 0 109 0 0,0 0 0 0 0,0 0 1 0 0,0 1-1 0 0,-1-1 0 0 0,1 1 0 0 0,0-1 0 0 0,-1 1 0 0 0,2 2 0 0 0,6 10 964 0 0,-1 0-1 0 0,0 0 1 0 0,-1 0-1 0 0,10 31 1 0 0,-5-11 213 0 0,11 21 450 0 0,1 4 1302 0 0,27 94 0 0 0,-48-138-2752 0 0,8 25 442 0 0,-3 0 0 0 0,-1 1 1 0 0,3 57-1 0 0,-11-90-847 0 0,1-7-59 0 0,0-1 0 0 0,1 1-1 0 0,-1-1 1 0 0,0 1 0 0 0,-1-1-1 0 0,1 1 1 0 0,0-1 0 0 0,0 1 0 0 0,0-1-1 0 0,0 1 1 0 0,0-1 0 0 0,0 1-1 0 0,-1-1 1 0 0,1 0 0 0 0,0 1 0 0 0,0-1-1 0 0,-1 1 1 0 0,1-1 0 0 0,0 1-1 0 0,-1-1 1 0 0,1 0 0 0 0,0 1-1 0 0,-1-1 1 0 0,1 0 0 0 0,-1 1 0 0 0,1-1-1 0 0,0 0 1 0 0,-1 0 0 0 0,1 1-1 0 0,-1-1 1 0 0,1 0 0 0 0,-1 0 0 0 0,1 0-1 0 0,-1 0 1 0 0,1 0 0 0 0,-1 1-1 0 0,1-1 1 0 0,-1 0 0 0 0,1 0 0 0 0,-1 0-1 0 0,1 0 1 0 0,-1 0 0 0 0,1-1-1 0 0,-1 1 1 0 0,1 0 0 0 0,-1 0 0 0 0,1 0-1 0 0,-1 0 1 0 0,1 0 0 0 0,-1-1-1 0 0,-2 0-1216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2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 2303 0 0,'-3'-6'200'0'0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7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0 158 5439 0 0,'54'46'1182'0'0,"-35"-28"1181"0"0,25 17 0 0 0,-31-25-876 0 0,1-1 1 0 0,0-1-1 0 0,21 9 0 0 0,-29-15-1029 0 0,-1 0 1 0 0,1 0-1 0 0,0-1 1 0 0,0 1-1 0 0,0-2 0 0 0,0 1 1 0 0,0 0-1 0 0,1-1 1 0 0,-1 0-1 0 0,0-1 0 0 0,0 1 1 0 0,7-3-1 0 0,-10 3-292 0 0,-1 0-51 0 0,-1-1 1 0 0,1 1-1 0 0,0 0 0 0 0,0-1 1 0 0,-1 1-1 0 0,1-1 1 0 0,0 1-1 0 0,-1-1 1 0 0,1 0-1 0 0,-1 0 0 0 0,1 0 1 0 0,-1 0-1 0 0,1 0 1 0 0,-1 0-1 0 0,0 0 1 0 0,0 0-1 0 0,1 0 0 0 0,-1-1 1 0 0,0 1-1 0 0,0 0 1 0 0,0-1-1 0 0,0 1 1 0 0,1-3-1 0 0,1-3 40 0 0,0 0-1 0 0,0 0 1 0 0,-1-1 0 0 0,0 1-1 0 0,0-1 1 0 0,0 1 0 0 0,-1-1-1 0 0,0 0 1 0 0,-1 1 0 0 0,0-1-1 0 0,-1-14 1 0 0,0-6-32 0 0,-2-12-3 0 0,2 32-126 0 0,0 0 0 0 0,0 0 1 0 0,1 1-1 0 0,0-1 0 0 0,1 0 0 0 0,0 1 1 0 0,0-1-1 0 0,4-11 0 0 0,-4 14-1643 0 0,1 1 0 0 0,0-1 0 0 0,0 1 0 0 0,5-8 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8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4831 0 0,'-1'1'17'0'0,"0"-1"0"0"0,-1 1 0 0 0,1 0 0 0 0,0 0-1 0 0,0 0 1 0 0,-1 0 0 0 0,1 0 0 0 0,0 0-1 0 0,0 0 1 0 0,0 0 0 0 0,0 0 0 0 0,0 0-1 0 0,1 1 1 0 0,-1-1 0 0 0,0 0 0 0 0,0 1 0 0 0,1-1-1 0 0,-1 1 1 0 0,1-1 0 0 0,-1 0 0 0 0,1 1-1 0 0,0-1 1 0 0,0 1 0 0 0,-1-1 0 0 0,1 1 0 0 0,0-1-1 0 0,0 1 1 0 0,1-1 0 0 0,-1 1 0 0 0,1 2-1 0 0,-1 17 914 0 0,-1 1 0 0 0,0-1 0 0 0,-7 33-1 0 0,-21 61 3227 0 0,12-51-2368 0 0,3-19-316 0 0,6-23-1743 0 0,2 1-3879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8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5351 0 0,'0'0'2344'0'0,"12"-2"-1360"0"0,-3 1 1640 0 0,0 1-128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9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1 285 4895 0 0,'22'-13'581'0'0,"0"0"0"0"0,34-30 0 0 0,-15 11 840 0 0,4-1 454 0 0,1-2 974 0 0,60-34 1 0 0,-91 61-1895 0 0,0-1 0 0 0,1 2 1 0 0,0 0-1 0 0,27-8 1 0 0,-42 15-888 0 0,-1 0 0 0 0,1 0 0 0 0,0 0 0 0 0,-1-1 1 0 0,1 1-1 0 0,-1 0 0 0 0,1 0 0 0 0,0 0 0 0 0,-1 0 0 0 0,1 0 1 0 0,-1 0-1 0 0,1 0 0 0 0,0 1 0 0 0,-1-1 0 0 0,1 0 0 0 0,-1 0 1 0 0,1 0-1 0 0,-1 1 0 0 0,1-1 0 0 0,0 0 0 0 0,-1 0 0 0 0,1 1 0 0 0,-1-1 1 0 0,1 0-1 0 0,-1 1 0 0 0,0-1 0 0 0,1 1 0 0 0,0 0 0 0 0,-1 0-7 0 0,1 0 0 0 0,-1 1-1 0 0,0-1 1 0 0,1 0-1 0 0,-1 0 1 0 0,0 0 0 0 0,0 1-1 0 0,0-1 1 0 0,0 0 0 0 0,0 0-1 0 0,0 1 1 0 0,-1-1-1 0 0,1 2 1 0 0,-2 4 116 0 0,0 0 0 0 0,-1-1 0 0 0,-5 12 0 0 0,-26 49 383 0 0,18-39-1096 0 0,2-3-2203 0 0,3-9-3047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19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380 0 2879 0 0,'-3'84'8084'0'0,"-24"132"-1"0"0,23-167-5378 0 0,4-49-2671 0 0,0 1 1 0 0,0-1-1 0 0,0 0 0 0 0,0 0 1 0 0,0 1-1 0 0,0-1 0 0 0,0 0 1 0 0,0 1-1 0 0,0-1 0 0 0,0 0 1 0 0,1 0-1 0 0,-1 0 0 0 0,0 1 1 0 0,0-1-1 0 0,0 0 0 0 0,0 0 1 0 0,1 0-1 0 0,-1 1 0 0 0,0-1 1 0 0,0 0-1 0 0,0 0 0 0 0,1 0 1 0 0,-1 0-1 0 0,0 1 0 0 0,0-1 0 0 0,1 0 1 0 0,-1 0-1 0 0,0 0 0 0 0,0 0 1 0 0,1 0-1 0 0,-1 0 0 0 0,0 0 1 0 0,1 0-1 0 0,-1 0 0 0 0,0 0 1 0 0,0 0-1 0 0,1 0 0 0 0,-1 0 1 0 0,0 0-1 0 0,0 0 0 0 0,1 0 1 0 0,-1 0-1 0 0,0 0 0 0 0,0 0 1 0 0,1-1-1 0 0,-1 1 0 0 0,0 0 0 0 0,0 0 1 0 0,1 0-1 0 0,10-6 321 0 0,2-5-84 0 0,0-1 1 0 0,-1-1-1 0 0,0 0 1 0 0,-1-1-1 0 0,-1 0 1 0 0,13-23-1 0 0,22-28-3 0 0,-32 49-206 0 0,3-4-10 0 0,34-34-1 0 0,-49 52-722 0 0,7-5 1549 0 0</inkml:trace>
  <inkml:trace contextRef="#ctx0" brushRef="#br0" timeOffset="1">195 226 3223 0 0,'1'9'180'0'0,"0"-1"-1"0"0,-1 1 0 0 0,-1 0 0 0 0,1-1 0 0 0,-2 1 0 0 0,-3 15 0 0 0,-20 51 2855 0 0,12-40-1914 0 0,-1 8 0 0 0,-3-1-1 0 0,-1-1 1 0 0,-3 0-1 0 0,-36 55 1 0 0,34-68-4982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0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5727 0 0,'0'0'443'0'0,"3"0"-294"0"0,74 16 4126 0 0,32 4 6290 0 0,-56-15-5970 0 0,92-2 1 0 0,-101-5-3213 0 0,3 0-1201 0 0,-1-1 0 0 0,0-2 0 0 0,52-14 1 0 0,-55 3-1950 0 0,-15 2-4569 0 0,-24 12 4944 0 0,27-14-8480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1 5439 0 0,'1'2'416'0'0,"-1"7"-86"0"0,1 0-1 0 0,-1 0 0 0 0,-1 0 0 0 0,-2 18 1 0 0,-12 38 2979 0 0,12-52-2886 0 0,-50 154 4782 0 0,5-19-2069 0 0,41-125-2470 0 0,2-8 36 0 0,-4 22 1 0 0,8-33-582 0 0,1-1-1 0 0,-1 1 1 0 0,1-1 0 0 0,0 1-1 0 0,0-1 1 0 0,1 1 0 0 0,-1-1 0 0 0,1 1-1 0 0,-1-1 1 0 0,1 1 0 0 0,0-1-1 0 0,2 4 1 0 0,-2-7-70 0 0,0 1 0 0 0,1 0 0 0 0,-1 0 0 0 0,0 0 0 0 0,1-1 0 0 0,-1 1 0 0 0,0-1 0 0 0,1 1 0 0 0,-1-1 0 0 0,1 0 0 0 0,-1 1 0 0 0,1-1 0 0 0,-1 0 0 0 0,1 0 0 0 0,-1 0 0 0 0,3 0 0 0 0,-1 0 66 0 0,4 0 13 0 0,0 0 0 0 0,-1 0 0 0 0,1-1 0 0 0,0 0 0 0 0,-1 0 0 0 0,1-1 0 0 0,-1 0 0 0 0,1 0 0 0 0,-1 0-1 0 0,9-5 1 0 0,7-5 224 0 0,30-22-1 0 0,-32 20-208 0 0,-1 2-51 0 0,-11 7-90 0 0,1 0-1 0 0,-1 0 1 0 0,0-1-1 0 0,0-1 1 0 0,-1 1-1 0 0,0-1 1 0 0,0 0-1 0 0,8-13 1 0 0,-10 9-1126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0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1 168 4199 0 0,'7'-3'436'0'0,"76"-37"5584"0"0,-36 17-2746 0 0,1 1 0 0 0,73-22 0 0 0,-106 40-3031 0 0,13-4 151 0 0,1 1 1 0 0,0 1-1 0 0,0 1 1 0 0,33 0-1 0 0,-59 5-379 0 0,1 0 0 0 0,-1 0-1 0 0,0 1 1 0 0,0-1-1 0 0,1 1 1 0 0,-1 0-1 0 0,0 0 1 0 0,0 0-1 0 0,0 0 1 0 0,0 1-1 0 0,0-1 1 0 0,-1 1 0 0 0,1 0-1 0 0,0-1 1 0 0,-1 1-1 0 0,1 1 1 0 0,-1-1-1 0 0,1 0 1 0 0,-1 1-1 0 0,0-1 1 0 0,0 1-1 0 0,0-1 1 0 0,-1 1 0 0 0,1 0-1 0 0,-1 0 1 0 0,1 0-1 0 0,-1 0 1 0 0,0 0-1 0 0,0 0 1 0 0,0 0-1 0 0,0 0 1 0 0,0 5-1 0 0,4 48 237 0 0,12 84-83 0 0,1-2 128 0 0,-12-55 62 0 0,2 19 113 0 0,4 27-194 0 0,-5-44-375 0 0,-6-74 98 0 0,1-1-404 0 0,-1 0-1 0 0,-1 0 0 0 0,0 0 0 0 0,-1 12 0 0 0,1-20 155 0 0,-1 0-1 0 0,1 0 1 0 0,0-1-1 0 0,-1 1 1 0 0,1 0-1 0 0,-1 0 1 0 0,0 0-1 0 0,0-1 1 0 0,1 1-1 0 0,-1 0 1 0 0,0-1 0 0 0,0 1-1 0 0,-1-1 1 0 0,1 1-1 0 0,0-1 1 0 0,0 1-1 0 0,-1-1 1 0 0,1 0-1 0 0,-1 0 1 0 0,1 0-1 0 0,-1 0 1 0 0,1 0-1 0 0,-1 0 1 0 0,0 0-1 0 0,0 0 1 0 0,1-1-1 0 0,-1 1 1 0 0,-3 0-1 0 0,0 0-183 0 0,0-1-1 0 0,0 0 0 0 0,0 0 1 0 0,-1 0-1 0 0,1-1 0 0 0,0 1 1 0 0,0-1-1 0 0,0-1 0 0 0,0 1 1 0 0,1-1-1 0 0,-7-2 0 0 0,-5-4-279 0 0,-28-17 0 0 0,26 14 696 0 0,13 8 198 0 0,0 0 0 0 0,0-1 0 0 0,1 1 0 0 0,-1-1 0 0 0,1 0 0 0 0,0 0 1 0 0,0 0-1 0 0,0-1 0 0 0,0 0 0 0 0,1 1 0 0 0,0-1 0 0 0,0-1 0 0 0,0 1 1 0 0,1 0-1 0 0,-1-1 0 0 0,1 1 0 0 0,1-1 0 0 0,-1 1 0 0 0,1-1 0 0 0,0 0 0 0 0,0 0 1 0 0,1 0-1 0 0,-1 0 0 0 0,1 1 0 0 0,1-1 0 0 0,-1 0 0 0 0,1 0 0 0 0,0 0 0 0 0,3-10 1 0 0,1 4 500 0 0,1 0 0 0 0,0 1 0 0 0,0-1 1 0 0,16-19-1 0 0,38-37 627 0 0,-38 45-1114 0 0,28-39 0 0 0,-19 16-50 0 0,-7 11-1513 0 0,-8 11-2844 0 0,2 0-1817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5695 0 0,'0'0'443'0'0,"2"0"-294"0"0,85-22 12610 0 0,-78 21-12231 0 0,1-1-1 0 0,0 1 1 0 0,0 1-1 0 0,0 0 1 0 0,10 1 0 0 0,8 0-165 0 0,-26-1-402 0 0,0 0 1 0 0,-1 1-1 0 0,1-1 0 0 0,0 0 1 0 0,-1 0-1 0 0,1 1 0 0 0,0-1 1 0 0,-1 1-1 0 0,1-1 0 0 0,-1 1 0 0 0,1 0 1 0 0,1 1-1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41 335 2935 0 0,'-4'0'83'0'0,"-13"5"90"0"0,17-5-67 0 0,-20 3 6639 0 0,21-5-6291 0 0,-1 1 1 0 0,0-1-1 0 0,0 1 1 0 0,1-1-1 0 0,-1 1 0 0 0,1 0 1 0 0,-1-1-1 0 0,1 1 1 0 0,-1 0-1 0 0,1-1 1 0 0,0 1-1 0 0,0 0 0 0 0,0 0 1 0 0,0-1-1 0 0,0 1 1 0 0,0 0-1 0 0,0 0 0 0 0,1-1 1 0 0,26-15 2201 0 0,-18 11-1477 0 0,77-40 2319 0 0,-52 28-2538 0 0,44-28 1 0 0,-36 21-539 0 0,-32 20-303 0 0,-1 0 0 0 0,0-1-1 0 0,13-10 1 0 0,5-3 88 0 0,-23 15-159 0 0,1 1 1 0 0,-1-1-1 0 0,0 0 1 0 0,0 0-1 0 0,6-6 0 0 0,3-4 56 0 0,-12 12-123 0 0,0 1 0 0 0,0-1 0 0 0,0 0 0 0 0,0 1 0 0 0,-1-1 0 0 0,1 0 0 0 0,-1 0 0 0 0,1 0 0 0 0,-1 0 0 0 0,0 0 0 0 0,1-3 0 0 0,5-8-680 0 0,-6 12 492 0 0,0 0 1 0 0,0 0-1 0 0,-1-1 1 0 0,1 1-1 0 0,0 0 1 0 0,-1 0-1 0 0,1-1 1 0 0,-1 1 0 0 0,0-1-1 0 0,1-1 1 0 0,0 0-863 0 0,0-5 45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3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0 198 4975 0 0,'8'-4'522'0'0,"89"-45"1517"0"0,-55 29-960 0 0,22-14 640 0 0,-33 17-886 0 0,40-16-1 0 0,21-7 235 0 0,-91 40-1042 0 0,0 0-1 0 0,1 0 1 0 0,-1 0 0 0 0,0 0 0 0 0,0 0-1 0 0,0 0 1 0 0,0 0 0 0 0,0 0 0 0 0,0 0-1 0 0,0 0 1 0 0,0 1 0 0 0,0-1 0 0 0,0 0-1 0 0,0 1 1 0 0,0-1 0 0 0,0 1-1 0 0,0-1 1 0 0,0 1 0 0 0,0 0 0 0 0,0-1-1 0 0,0 1 1 0 0,0 0 0 0 0,-1 0 0 0 0,1-1-1 0 0,0 1 1 0 0,0 0 0 0 0,-1 0 0 0 0,1 0-1 0 0,-1 0 1 0 0,1 0 0 0 0,-1 0-1 0 0,1 0 1 0 0,-1 0 0 0 0,1 2 0 0 0,1 2-18 0 0,0 1-1 0 0,0 0 1 0 0,-1 0 0 0 0,2 8 0 0 0,-2 4 338 0 0,-1-1-1 0 0,0 1 1 0 0,-4 20 0 0 0,2-9-13 0 0,-3 29 196 0 0,-6 182 1962 0 0,11-224-2184 0 0,1-1 0 0 0,6 31 0 0 0,-6-42-244 0 0,0 0 0 0 0,0 0 0 0 0,0-1 0 0 0,1 1 0 0 0,-1-1 0 0 0,1 1 0 0 0,0-1 0 0 0,0 1 0 0 0,0-1 0 0 0,0 0 0 0 0,0 0 0 0 0,1 0 0 0 0,0 0 0 0 0,-1-1 0 0 0,1 1 0 0 0,0-1 0 0 0,6 4 0 0 0,-6-5-11 0 0,-1 0 1 0 0,1 0 0 0 0,-1 0 0 0 0,1-1-1 0 0,0 0 1 0 0,0 1 0 0 0,-1-1 0 0 0,1 0-1 0 0,0 0 1 0 0,0 0 0 0 0,-1-1 0 0 0,1 1-1 0 0,0 0 1 0 0,-1-1 0 0 0,1 0 0 0 0,0 0-1 0 0,-1 0 1 0 0,5-2 0 0 0,5-3 111 0 0,-2-1 1 0 0,19-13-1 0 0,-24 16-118 0 0,11-9 56 0 0,0-1-1 0 0,-1 0 0 0 0,-1-1 1 0 0,-1-1-1 0 0,0 0 1 0 0,-1-1-1 0 0,0 0 1 0 0,11-25-1 0 0,11-17-77 0 0,13-29 18 0 0,11-22-10 0 0,2-6 2 0 0,-58 111 22 0 0,0 0-1 0 0,1 1 1 0 0,0-1 0 0 0,-1 0-1 0 0,8-7 1 0 0,-10 12 32 0 0,1 17-42 0 0,-5 11 358 0 0,4-22-261 0 0,0-1 0 0 0,-1 1 0 0 0,0 0-1 0 0,-3 8 1 0 0,3-9-23 0 0,0 0-1 0 0,0 0 0 0 0,1-1 1 0 0,-1 1-1 0 0,1 0 1 0 0,0 0-1 0 0,1 7 0 0 0,0 15 247 0 0,-2 18 340 0 0,2 0-1 0 0,7 50 0 0 0,-7-91-666 0 0,-1 1-1 0 0,1-1 0 0 0,0 1 0 0 0,1-1 1 0 0,-1 0-1 0 0,1 1 0 0 0,0-1 0 0 0,0 0 1 0 0,0 0-1 0 0,0 0 0 0 0,1-1 0 0 0,-1 1 0 0 0,1 0 1 0 0,0-1-1 0 0,0 0 0 0 0,6 6 0 0 0,-5-7-25 0 0,-1 0-1 0 0,0-1 1 0 0,0 1-1 0 0,0 0 1 0 0,1-1-1 0 0,-1 0 1 0 0,1 0-1 0 0,-1 0 1 0 0,1 0-1 0 0,0 0 1 0 0,-1-1-1 0 0,1 0 0 0 0,-1 1 1 0 0,1-1-1 0 0,0-1 1 0 0,-1 1-1 0 0,1-1 1 0 0,0 1-1 0 0,-1-1 1 0 0,1 0-1 0 0,3-2 1 0 0,16-7-1132 0 0</inkml:trace>
  <inkml:trace contextRef="#ctx0" brushRef="#br0" timeOffset="1">1513 298 4631 0 0,'-9'11'416'0'0,"0"-1"-336"0"0,1 3-80 0 0,0 1 0 0 0,0 3 1216 0 0,-1-1 232 0 0,-2-1 48 0 0,2 2 8 0 0,0-1-832 0 0,-2-1-168 0 0,0-1-32 0 0,3-3-8 0 0,2-3-352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1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3423 0 0,'17'98'2151'0'0,"-9"-61"1505"0"0,6 65 0 0 0,-12-17-387 0 0,2 41 1049 0 0,-4-117-3902 0 0,1 1 1 0 0,0-1 0 0 0,1 0-1 0 0,0 1 1 0 0,0-1-1 0 0,1 0 1 0 0,7 15 0 0 0,-9-22-342 0 0,1 0 1 0 0,-1 0-1 0 0,1-1 1 0 0,0 1-1 0 0,-1 0 0 0 0,1-1 1 0 0,0 0-1 0 0,0 1 1 0 0,0-1-1 0 0,0 0 0 0 0,0 0 1 0 0,0 0-1 0 0,0 0 1 0 0,1 0-1 0 0,-1 0 1 0 0,3 0-1 0 0,3 0 48 0 0,0 0 1 0 0,-1 0-1 0 0,10-1 0 0 0,-16 0-105 0 0,48-2 141 0 0,-31 0-354 0 0,37 3-1 0 0,-48-1 158 0 0,0 1-1 0 0,1 0 1 0 0,-1 1-1 0 0,0 0 1 0 0,11 4-1 0 0,-16-6 33 0 0,0 1 0 0 0,0 0 1 0 0,0 1-1 0 0,0-1 0 0 0,-1 0 0 0 0,1 0 0 0 0,0 1 0 0 0,-1-1 0 0 0,0 1 0 0 0,1-1 0 0 0,-1 1 0 0 0,0 0 0 0 0,1-1 1 0 0,-1 1-1 0 0,0 0 0 0 0,0 0 0 0 0,-1 0 0 0 0,1 0 0 0 0,0 0 0 0 0,-1 0 0 0 0,1 0 0 0 0,-1 0 0 0 0,1 0 0 0 0,-1 3 0 0 0,0 4 6 0 0,0 0 0 0 0,-1 0 0 0 0,0 0 0 0 0,-1 0 0 0 0,0 0-1 0 0,0 0 1 0 0,-1-1 0 0 0,0 1 0 0 0,-1-1 0 0 0,0 0 0 0 0,0 1-1 0 0,-7 8 1 0 0,0 0 33 0 0,-1-2-1 0 0,0 1 1 0 0,-1-2-1 0 0,-25 23 0 0 0,18-22 61 0 0,0-2-1 0 0,0 0 0 0 0,-35 15 1 0 0,39-20-56 0 0,15-8 232 0 0,12 0 36 0 0,-1-1-1 0 0,15-4 0 0 0,13 0 6 0 0,12 4 425 0 0,65 8 0 0 0,-54-2-50 0 0,47 8 679 0 0,-86-10-988 0 0,-15-1-617 0 0,5-1 788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2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3 202 4663 0 0,'-1'-1'23'0'0,"1"-1"0"0"0,0 1-1 0 0,-1 0 1 0 0,1 0 0 0 0,0 0-1 0 0,0 0 1 0 0,0-1 0 0 0,0 1-1 0 0,0 0 1 0 0,0 0-1 0 0,0 0 1 0 0,0-1 0 0 0,1 1-1 0 0,-1 0 1 0 0,0 0 0 0 0,2-2-1 0 0,-1 1-10 0 0,1 1 0 0 0,0 0-1 0 0,-1 0 1 0 0,1 0 0 0 0,0 0 0 0 0,0 0-1 0 0,0 0 1 0 0,-1 1 0 0 0,4-2-1 0 0,-2 1-17 0 0,15-6 610 0 0,-1-1 0 0 0,19-11-1 0 0,-18 9 1373 0 0,36-14 0 0 0,46-23 4789 0 0,-34 14-4166 0 0,-64 32-2527 0 0,9-4 371 0 0,0 1 0 0 0,17-5 0 0 0,-27 8-59 0 0,-8 11-1644 0 0,-1 0 504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2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535 1 3079 0 0,'-15'18'102'0'0,"-25"36"175"0"0,1-3 2016 0 0,-87 87 0 0 0,52-61-607 0 0,-145 147 6548 0 0,197-202-4988 0 0,25-23-2771 0 0,29-13-30 0 0,-1-1 1 0 0,39-26-1 0 0,-31 17-276 0 0,12-6-23 0 0,271-147 692 0 0,-30 42 970 0 0,-272 126-1604 0 0,-9 4-12 0 0,0 0 0 0 0,-1-1 1 0 0,19-12-1 0 0,-28 17-205 0 0,-8-10-1623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3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3567 0 0,'26'85'618'0'0,"42"193"9917"0"0,-11 146-2365 0 0,-52-364-7581 0 0,11 129 1037 0 0,16-3-717 0 0,-32-185-961 0 0,5 17 152 0 0,7 20 0 0 0,2-11-1980 0 0,-13-25 1167 0 0,1 0-1 0 0,-1-1 1 0 0,0 1 0 0 0,8 5-2854 0 0,-5-4 2854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3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4895 0 0,'54'18'432'0'0,"-33"-10"-344"0"0,1 1 1000 0 0,4 0 192 0 0,-1 0 48 0 0,2 0 8 0 0,2-2-808 0 0,28 4-160 0 0,-13-6-32 0 0,-22-5-3408 0 0,2-5-672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4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0 3599 0 0,'-1'9'374'0'0,"0"-4"-152"0"0,-1-1 1 0 0,0 1-1 0 0,0-1 1 0 0,-4 6 0 0 0,-6 14 2261 0 0,-7 29 1000 0 0,-10 26-375 0 0,-13 22-299 0 0,-14 31-1443 0 0,15-51-1020 0 0,-71 96 3182 0 0,122-179-2265 0 0,8-5-1043 0 0,0-1-1 0 0,-1-1 0 0 0,1 0 0 0 0,-2-1 0 0 0,22-17 0 0 0,3-1-6 0 0,-20 14-203 0 0,97-66 194 0 0,-83 46-57 0 0,-20 18-101 0 0,5-8-689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4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687 1 3223 0 0,'-7'85'1997'0'0,"6"-58"921"0"0,0-11-1405 0 0,-14 192 10370 0 0,5-68-9156 0 0,10-113-2190 0 0,0 1-1 0 0,2 0 1 0 0,6 27-1 0 0,0-21-1440 0 0,-7-33 277 0 0,0-1 557 0 0,-1 0 0 0 0,0 1 0 0 0,0-1 1 0 0,0 0-1 0 0,1 0 0 0 0,-1 0 0 0 0,0 0 1 0 0,0 0-1 0 0,0 0 0 0 0,1 0 1 0 0,-1 0-1 0 0,0 0 0 0 0,0 0 0 0 0,0 0 1 0 0,1 0-1 0 0,-1 0 0 0 0,0 0 0 0 0,0 0 1 0 0,0-1-1 0 0,1 1 0 0 0,-1 0 0 0 0,0 0 1 0 0,0 0-1 0 0,0 0 0 0 0,1 0 1 0 0,-1 0-1 0 0,1-2-418 0 0</inkml:trace>
  <inkml:trace contextRef="#ctx0" brushRef="#br0" timeOffset="1">190 144 5039 0 0,'-51'67'1196'0'0,"-22"38"6577"0"0,20-27-4487 0 0,48-70-2585 0 0,-2 1-45 0 0,8-7-719 0 0,4-3-343 0 0,74-31-7187 0 0,71-25 2267 0 0,-114 43 4978 0 0,14-4 88 0 0,-36 14 260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5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77 2759 0 0,'-24'57'1959'0'0,"-56"96"0"0"0,51-100 1101 0 0,17-30 1242 0 0,19-33-2734 0 0,72-105 302 0 0,-54 74-1781 0 0,56-66 0 0 0,-72 97-84 0 0,0 1 0 0 0,1 0 0 0 0,-1 1 0 0 0,2 0 1 0 0,-1 0-1 0 0,1 1 0 0 0,17-8 0 0 0,-22 12 33 0 0,1 1-1 0 0,-1-1 1 0 0,1 1 0 0 0,0 0 0 0 0,0 1 0 0 0,0 0 0 0 0,1 0-1 0 0,-1 0 1 0 0,0 1 0 0 0,0 0 0 0 0,0 1 0 0 0,0-1 0 0 0,0 1-1 0 0,13 4 1 0 0,-14-3 282 0 0,0 0 0 0 0,0 1-1 0 0,0 0 1 0 0,-1 0 0 0 0,1 0-1 0 0,-1 1 1 0 0,0 0 0 0 0,7 6 0 0 0,-10-8 312 0 0,5 9 562 0 0,-5-8-936 0 0,8 14 482 0 0,-10-16-755 0 0,1 0 0 0 0,-1-1 0 0 0,1 1-1 0 0,-1 0 1 0 0,1 0 0 0 0,0-1 0 0 0,-1 1 0 0 0,1 0 0 0 0,0-1 0 0 0,-1 1 0 0 0,1-1 0 0 0,0 1 0 0 0,0-1 0 0 0,0 1 0 0 0,-1-1 0 0 0,2 1-1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29:26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 4031 0 0,'-1'1'306'0'0,"-53"91"6841"0"0,33-59-2368 0 0,-26 55 1 0 0,41-75-4035 0 0,-2 5 315 0 0,8-12 686 0 0,21-26-1381 0 0,-17 16-350 0 0,1 1 0 0 0,-1-1 0 0 0,0 0 0 0 0,6-8 0 0 0,-6 7-14 0 0,0 1 1 0 0,1 0 0 0 0,-1-1-1 0 0,10-5 1 0 0,22-12 11 0 0,1 2 0 0 0,1 1 1 0 0,79-26-1 0 0,-116 45-13 0 0,0 0 0 0 0,0-1 0 0 0,0 1 0 0 0,0-1 0 0 0,0 1 0 0 0,0-1 0 0 0,0 1 0 0 0,0-1 0 0 0,0 0 0 0 0,0 1 0 0 0,0-1 0 0 0,0 0 0 0 0,0 0 0 0 0,-1 0 0 0 0,2-1 0 0 0,-2 2 1 0 0,0-1-1 0 0,0 1 1 0 0,0 0-1 0 0,0 0 1 0 0,1 0-1 0 0,-1-1 0 0 0,0 1 1 0 0,0 0-1 0 0,0 0 1 0 0,0 0-1 0 0,0 0 1 0 0,0-1-1 0 0,1 1 1 0 0,-1 0-1 0 0,0 0 1 0 0,0 0-1 0 0,0 0 1 0 0,1 0-1 0 0,-1 0 1 0 0,0 0-1 0 0,0-1 1 0 0,0 1-1 0 0,0 0 1 0 0,1 0-1 0 0,-1 0 1 0 0,0 0-1 0 0,0 0 1 0 0,1 0-1 0 0,-1 0 0 0 0,0 0 1 0 0,0 0-1 0 0,0 0 1 0 0,1 0-1 0 0,-1 0 1 0 0,0 0-1 0 0,0 0 1 0 0,0 0-1 0 0,1 0 1 0 0,-1 1-1 0 0,0-1 1 0 0,6 9 44 0 0,-5-7-36 0 0,-1 1 1 0 0,1-1-1 0 0,-1 0 0 0 0,1 0 1 0 0,-1 1-1 0 0,0-1 1 0 0,0 0-1 0 0,0 5 0 0 0,-7 12 133 0 0,-2 0 0 0 0,0-1 0 0 0,-15 24-1 0 0,2-4 255 0 0,-6 5 38 0 0,-1 0-1 0 0,-54 59 1 0 0,54-69-271 0 0,-22 21 3 0 0,27-32-140 0 0,17-17-26 0 0,7-5-3 0 0,0 0 0 0 0,0 0-1 0 0,0 0 1 0 0,0 0 0 0 0,0 0-1 0 0,-1 0 1 0 0,1 0 0 0 0,0 1 0 0 0,0-1-1 0 0,0 0 1 0 0,0 0 0 0 0,0-1 0 0 0,0 1-1 0 0,-1 0 1 0 0,1 0 0 0 0,0 0-1 0 0,0 0 1 0 0,0 0 0 0 0,0 0 0 0 0,0 0-1 0 0,0 0 1 0 0,0 0 0 0 0,-1 0 0 0 0,1 0-1 0 0,0 0 1 0 0,0 0 0 0 0,0 0-1 0 0,0 0 1 0 0,0-1 0 0 0,0 1 0 0 0,0 0-1 0 0,0 0 1 0 0,0 0 0 0 0,0 0 0 0 0,-1 0-1 0 0,1 0 1 0 0,0 0 0 0 0,0 0-1 0 0,0-1 1 0 0,0 1 0 0 0,0 0 0 0 0,0 0-1 0 0,0 0 1 0 0,0 0 0 0 0,0 0 0 0 0,0 0-1 0 0,0-1 1 0 0,0 1 0 0 0,0 0-1 0 0,0 0 1 0 0,0 0 0 0 0,0 0 0 0 0,0 0-1 0 0,0 0 1 0 0,0-1 0 0 0,1 1-1 0 0,-1 0 1 0 0,0 0 0 0 0,0 0 0 0 0,0 0-1 0 0,0 0 1 0 0,0 0 0 0 0,0 0 0 0 0,0 0-1 0 0,0-1 1 0 0,0 1 0 0 0,3-8-405 0 0,45-96-3835 0 0,-34 70 2553 0 0,14-29-1142 0 0,8 2 2098 0 0,-36 61 746 0 0,0 0 0 0 0,1 1 0 0 0,-1-1 0 0 0,1 0 0 0 0,-1 0 0 0 0,0 0 1 0 0,1 0-1 0 0,-1 1 0 0 0,0-1 0 0 0,1 0 0 0 0,-1 0 0 0 0,0 1 0 0 0,1-1 1 0 0,-1 0-1 0 0,0 0 0 0 0,1 1 0 0 0,-1-1 0 0 0,0 1 0 0 0,0-1 1 0 0,1 0-1 0 0,-1 1 0 0 0,0-1 0 0 0,0 0 0 0 0,0 1 0 0 0,0-1 0 0 0,1 1 1 0 0,-2 13 210 0 0,1-1 1 0 0,-1 1 0 0 0,-4 16-1 0 0,2-20-54 0 0,2-4 34 0 0,0-1 0 0 0,-1 1 0 0 0,0 0 0 0 0,-3 6 0 0 0,4-10-88 0 0,1-1 0 0 0,-1 1 0 0 0,0 0 0 0 0,1 0 0 0 0,0 0 0 0 0,-1 0 0 0 0,1-1 0 0 0,0 1-1 0 0,0 0 1 0 0,0 0 0 0 0,0 2 0 0 0,1 1 301 0 0,17-12-18 0 0,105-48-159 0 0,-110 50-229 0 0,0 0 0 0 0,0 1 0 0 0,1 0 0 0 0,0 1 0 0 0,0 0 0 0 0,0 1 0 0 0,0 1 0 0 0,16 0 0 0 0,-23 1 1 0 0,0 1-1 0 0,0 0 1 0 0,0 0-1 0 0,0 0 0 0 0,0 1 1 0 0,-1 0-1 0 0,1 0 1 0 0,0 1-1 0 0,-1 0 1 0 0,0 0-1 0 0,0 1 0 0 0,0-1 1 0 0,0 1-1 0 0,0 1 1 0 0,-1-1-1 0 0,1 1 0 0 0,-1 0 1 0 0,4 5-1 0 0,-3-3 36 0 0,-1 0 0 0 0,0 0 0 0 0,-1 0 0 0 0,0 1 0 0 0,0-1-1 0 0,0 1 1 0 0,-1 0 0 0 0,0 0 0 0 0,-1 0 0 0 0,0 0 0 0 0,0 1 0 0 0,-1-1 0 0 0,0 1-1 0 0,0-1 1 0 0,-1 1 0 0 0,-1 14 0 0 0,-3 1 438 0 0,0 0 0 0 0,-2 0 0 0 0,-1-1 0 0 0,-1 0 0 0 0,-1-1 0 0 0,-21 40 0 0 0,-1-10 27 0 0,-58 75 1 0 0,73-106-404 0 0,-2-1 0 0 0,0-1 0 0 0,-27 22 0 0 0,32-30-144 0 0,0-1-1 0 0,-1-1 1 0 0,0-1-1 0 0,-1 0 1 0 0,0 0 0 0 0,-23 7-1 0 0,35-14-55 0 0,0 0 0 0 0,-1 0 0 0 0,1 0 0 0 0,-1-1 0 0 0,1 1 0 0 0,-1-1 0 0 0,0 0 0 0 0,1 0 0 0 0,-1 0 0 0 0,1 0 0 0 0,-1-1 0 0 0,1 1 0 0 0,-1-1 0 0 0,1 0 0 0 0,-1 0 0 0 0,1 0 0 0 0,-5-3 0 0 0,5 2-47 0 0,0 0 0 0 0,0 0 0 0 0,0-1-1 0 0,1 1 1 0 0,-1-1 0 0 0,1 0-1 0 0,-1 0 1 0 0,1 0 0 0 0,0 0-1 0 0,0 0 1 0 0,0 0 0 0 0,0-1-1 0 0,1 1 1 0 0,-1 0 0 0 0,1-1-1 0 0,-1-5 1 0 0,-4-13-1070 0 0,-4-40-1 0 0,8 45-85 0 0,2 0 1 0 0,-1 0-1 0 0,2 0 1 0 0,0 0-1 0 0,6-26 1 0 0,-5 33 725 0 0,1 1 1 0 0,0-1 0 0 0,1 1 0 0 0,0 0 0 0 0,0 0 0 0 0,1 0 0 0 0,0 1 0 0 0,0-1 0 0 0,1 1 0 0 0,9-10 0 0 0,-8 11 603 0 0,0 1 0 0 0,0 0-1 0 0,0 1 1 0 0,1 0 0 0 0,-1 0 0 0 0,1 0 0 0 0,15-5 0 0 0,-8 4 797 0 0,1 2-1 0 0,0 0 1 0 0,0 0-1 0 0,1 2 0 0 0,-1 0 1 0 0,0 1-1 0 0,1 0 1 0 0,29 4-1 0 0,-14 1 2159 0 0,0 1 1 0 0,-1 2-1 0 0,49 16 0 0 0,-69-18-3167 0 0,-4-3 928 0 0,0 1-1 0 0,0-1 0 0 0,7 1 0 0 0,4-3-2180 0 0,2-5-5737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2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3223 0 0,'4'2'240'0'0,"97"36"1211"0"0,-37-20 2535 0 0,-23-9 341 0 0,-38-9-3437 0 0,0 1-170 0 0,11 3 450 0 0,25 3 0 0 0,-38-7-924 0 0,6-1 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3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1 647 7631 0 0,'2'1'77'0'0,"0"-1"0"0"0,1 1 0 0 0,-1 0 0 0 0,0 0-1 0 0,0 0 1 0 0,0 0 0 0 0,0 0 0 0 0,0 0-1 0 0,0 1 1 0 0,0-1 0 0 0,-1 1 0 0 0,1-1 0 0 0,0 1-1 0 0,-1 0 1 0 0,1-1 0 0 0,-1 1 0 0 0,2 4 0 0 0,0 0 371 0 0,0 1 1 0 0,0 0 0 0 0,-1 0-1 0 0,2 10 1 0 0,-3-13-57 0 0,10 45 4160 0 0,26 104 2926 0 0,-27-120-6057 0 0,1-2 0 0 0,26 51 0 0 0,-27-65-1093 0 0,0 0-1 0 0,1-1 1 0 0,1 0 0 0 0,0-1 0 0 0,15 14-1 0 0,-24-26-264 0 0,0 0-1 0 0,1 0 1 0 0,-1-1 0 0 0,1 1-1 0 0,-1-1 1 0 0,1 0-1 0 0,0 0 1 0 0,0 0-1 0 0,-1 0 1 0 0,1-1-1 0 0,1 0 1 0 0,-1 1 0 0 0,7 0-1 0 0,-8-2 3 0 0,1 0-1 0 0,-1-1 1 0 0,1 1-1 0 0,-1-1 1 0 0,0 1-1 0 0,1-1 0 0 0,-1 0 1 0 0,0 0-1 0 0,1 0 1 0 0,-1-1-1 0 0,0 1 1 0 0,0-1-1 0 0,0 0 1 0 0,0 0-1 0 0,0 0 1 0 0,5-5-1 0 0,0-1 49 0 0,-1-1-1 0 0,0 0 0 0 0,0 0 1 0 0,-1-1-1 0 0,0 0 0 0 0,8-20 1 0 0,-1 5-70 0 0,63-144 14 0 0,-28 36-57 0 0,-32 92-1179 0 0,11-24-6670 0 0,-14 41-2347 0 0</inkml:trace>
  <inkml:trace contextRef="#ctx0" brushRef="#br0" timeOffset="1">1284 19 6335 0 0,'8'-9'486'0'0,"3"0"-278"0"0,-6 9-144 0 0,-3 1 74 0 0,2-2 312 0 0,-1 1 0 0 0,1-1 0 0 0,-1 1 0 0 0,0 0 0 0 0,1 1 0 0 0,-1-1 0 0 0,0 1-1 0 0,1-1 1 0 0,-1 1 0 0 0,0 0 0 0 0,0 0 0 0 0,1 0 0 0 0,-1 1 0 0 0,0-1 0 0 0,0 1-1 0 0,-1 0 1 0 0,1 0 0 0 0,0 0 0 0 0,0 0 0 0 0,-1 0 0 0 0,1 0 0 0 0,-1 1 0 0 0,4 4 0 0 0,4 6 1252 0 0,0 1 0 0 0,-2 1 0 0 0,13 23 0 0 0,-14-22-913 0 0,60 118 2576 0 0,-63-126-3590 0 0,2 1 0 0 0,-1-1 1 0 0,1 0-1 0 0,0-1 0 0 0,1 0 0 0 0,0 1 0 0 0,8 6 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3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0 4319 0 0,'-11'109'1269'0'0,"2"-15"682"0"0,5-66-1124 0 0,-24 143 3110 0 0,20-137-3261 0 0,3 0-1 0 0,0 1 0 0 0,3-1 0 0 0,2 70 0 0 0,1-96-546 0 0,0 0 0 0 0,1-1-1 0 0,-1 1 1 0 0,1-1 0 0 0,1 1-1 0 0,-1-1 1 0 0,2 0 0 0 0,-1 0-1 0 0,0 0 1 0 0,1-1 0 0 0,1 1 0 0 0,-1-1-1 0 0,1 0 1 0 0,0 0 0 0 0,0 0-1 0 0,1-1 1 0 0,-1 1 0 0 0,1-1-1 0 0,1-1 1 0 0,-1 1 0 0 0,1-1-1 0 0,-1-1 1 0 0,1 1 0 0 0,9 3 0 0 0,6 0 532 0 0,1 0 0 0 0,46 6 1 0 0,47-2 1574 0 0,-67-8-933 0 0,-24-4-335 0 0,-23 1-778 0 0,11-3 79 0 0,-3-1-74 0 0,3 0-1580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1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0 5351 0 0,'0'0'416'0'0,"2"2"-272"0"0,13 13-38 0 0,-14-14 355 0 0,1 1 151 0 0,19 17 1619 0 0,-20-18-2092 0 0,0-1 1 0 0,0 0-1 0 0,0 1 1 0 0,-1-1-1 0 0,1 1 1 0 0,0-1-1 0 0,0 1 1 0 0,0 0-1 0 0,-1-1 0 0 0,1 1 1 0 0,1 1-1 0 0,0 1 178 0 0,9 4 663 0 0,-9-5-117 0 0,0-1-51 0 0,13 7 672 0 0,24 8-1 0 0,-8-3 246 0 0,-12-1-881 0 0,-12-6-651 0 0,-5-5-144 0 0,0 1-1 0 0,0 0 1 0 0,0 0 0 0 0,-1 1-1 0 0,1-1 1 0 0,-1 0-1 0 0,1 0 1 0 0,-1 1-1 0 0,0-1 1 0 0,0 1 0 0 0,0-1-1 0 0,0 1 1 0 0,0-1-1 0 0,-1 1 1 0 0,1 3 0 0 0,0-1-7 0 0,-1 0 1 0 0,0 1 0 0 0,0-1-1 0 0,-1 0 1 0 0,1 0 0 0 0,-1 0-1 0 0,-2 5 1 0 0,0 7 112 0 0,0-5-12 0 0,0-1 1 0 0,0 0-1 0 0,-7 12 1 0 0,4-5 12 0 0,1-9-51 0 0,0 0-1 0 0,0 0 1 0 0,-1-1-1 0 0,0 0 1 0 0,0 0 0 0 0,-11 11-1 0 0,1-10 52 0 0,6 0-77 0 0,9-8 178 0 0,3 0-194 0 0,1 1-66 0 0,0-1 0 0 0,0 1 0 0 0,0-1 0 0 0,0 1 0 0 0,0-1 1 0 0,1 0-1 0 0,-1 0 0 0 0,0-1 0 0 0,1 1 0 0 0,-1-1 0 0 0,5 1 0 0 0,-3-1 0 0 0,-1 0 1 0 0,1 1-1 0 0,-1 0 0 0 0,1 0 0 0 0,-1 0 0 0 0,0 0 0 0 0,0 0 1 0 0,6 3-1 0 0,6 3 55 0 0,7 4 10 0 0,-21-10 25 0 0,6 11 101 0 0,-7-10-165 0 0,0 0-1 0 0,0 0 1 0 0,-1 0-1 0 0,1 0 1 0 0,-1 1-1 0 0,1-1 1 0 0,-1 0-1 0 0,0 0 1 0 0,0 0-1 0 0,0 0 1 0 0,0 0-1 0 0,0 1 1 0 0,-1 2 0 0 0,-8 29 309 0 0,7-27-165 0 0,-1 1 47 0 0,0 0 1 0 0,-1-1-1 0 0,0 0 1 0 0,0 0-1 0 0,-1 0 1 0 0,0 0-1 0 0,0 0 0 0 0,0-1 1 0 0,-11 10-1 0 0,7-9 29 0 0,0 0 0 0 0,0 0-1 0 0,0 0 1 0 0,-1-1-1 0 0,0-1 1 0 0,-16 8-1 0 0,22-12-207 0 0,1 0 0 0 0,-1-1-1 0 0,0 1 1 0 0,0-1 0 0 0,0 1-1 0 0,1-1 1 0 0,-1-1 0 0 0,0 1 0 0 0,0 0-1 0 0,0-1 1 0 0,1 0 0 0 0,-1 0-1 0 0,0 0 1 0 0,1 0 0 0 0,-1-1-1 0 0,1 1 1 0 0,-1-1 0 0 0,1 0-1 0 0,0 0 1 0 0,-1 0 0 0 0,1 0-1 0 0,-4-5 1 0 0,4 4-282 0 0,0 0 0 0 0,0 0 0 0 0,0-1-1 0 0,0 1 1 0 0,0-1 0 0 0,1 0 0 0 0,0 0 0 0 0,-3-6 0 0 0,3 7-482 0 0,1 0 1 0 0,0 0-1 0 0,1 0 1 0 0,-1 0-1 0 0,0 0 1 0 0,1 0-1 0 0,0 0 1 0 0,0 0-1 0 0,0 0 1 0 0,0-1-1 0 0,0 1 1 0 0,2-5-1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19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6415 0 0,'10'13'352'0'0,"17"26"0"0"0,-3-3 770 0 0,-3-5 1941 0 0,21 42 0 0 0,-4-7 436 0 0,13 13-974 0 0,-50-77-2401 0 0,8 8 626 0 0,-5-5-1728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0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4319 0 0,'0'14'506'0'0,"0"0"-1"0"0,-1 0 0 0 0,0 0 0 0 0,-1 0 0 0 0,-1-1 0 0 0,-8 27 0 0 0,5-18 282 0 0,3-9-309 0 0,-1-1 0 0 0,-1 0 0 0 0,0 0-1 0 0,-9 16 1 0 0,13-27-350 0 0,1 1-83 0 0,-1-1 0 0 0,1 0 1 0 0,-1 0-1 0 0,0 0 0 0 0,1 0 0 0 0,-1 1 0 0 0,0-1 0 0 0,0 0 0 0 0,0 0 0 0 0,0-1 0 0 0,0 1 0 0 0,0 0 0 0 0,0 0 0 0 0,0 0 0 0 0,0-1 0 0 0,0 1 0 0 0,0 0 1 0 0,0-1-1 0 0,-1 1 0 0 0,1-1 0 0 0,0 0 0 0 0,0 1 0 0 0,-1-1 0 0 0,1 0 0 0 0,0 0 0 0 0,-1 0 0 0 0,1 1 0 0 0,0-1 0 0 0,-2-1 0 0 0,-4 0-597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1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1 2991 0 0,'2'1'220'0'0,"6"3"-80"0"0,-6-3 351 0 0,5 2-94 0 0,0 1-1 0 0,-1-1 1 0 0,1 2-1 0 0,-1-1 0 0 0,0 1 1 0 0,0 0-1 0 0,-1 0 1 0 0,0 1-1 0 0,0-1 1 0 0,0 1-1 0 0,0 0 1 0 0,-1 1-1 0 0,6 11 1 0 0,-5-7-33 0 0,-1 1 1 0 0,-1 0-1 0 0,0 0 0 0 0,-1 0 1 0 0,0 0-1 0 0,1 23 1 0 0,-4 1 289 0 0,-5 36 1 0 0,4-53-439 0 0,0-1-11 0 0,0 0 1 0 0,-1-1 0 0 0,0 0 0 0 0,-2 1 0 0 0,-10 26-1 0 0,12-35-56 0 0,2-6 124 0 0,0 0 0 0 0,0-1 0 0 0,0 1 0 0 0,0 0 0 0 0,0 0 0 0 0,-1-1 0 0 0,1 1 0 0 0,-1-1 0 0 0,-3 4 0 0 0,8-3-29 0 0,-3-2-220 0 0,0-1 0 0 0,0 1 0 0 0,0-1 1 0 0,0 0-1 0 0,1 1 0 0 0,-1-1 1 0 0,0 0-1 0 0,0 1 0 0 0,0-1 0 0 0,0 0 1 0 0,1 0-1 0 0,-1 1 0 0 0,0-1 0 0 0,0 0 1 0 0,1 1-1 0 0,-1-1 0 0 0,0 0 0 0 0,1 0 1 0 0,-1 0-1 0 0,0 1 0 0 0,0-1 1 0 0,1 0-1 0 0,-1 0 0 0 0,0 0 0 0 0,1 1 1 0 0,37 12 859 0 0,1-1 0 0 0,66 11 0 0 0,-103-23-722 0 0,0 1-112 0 0,0-1 0 0 0,-1 1 0 0 0,1 0 0 0 0,0 0 1 0 0,0 0-1 0 0,-1 0 0 0 0,1 0 0 0 0,0 0 0 0 0,-1 0 0 0 0,1 0 0 0 0,-1 1 0 0 0,1-1 0 0 0,-1 1 0 0 0,0-1 0 0 0,0 1 0 0 0,0-1 0 0 0,0 1 0 0 0,0 0 0 0 0,2 3 0 0 0,-3-3-43 0 0,1 0-1 0 0,-1 1 1 0 0,1-1-1 0 0,-1 0 0 0 0,0 1 1 0 0,0-1-1 0 0,0 0 1 0 0,0 1-1 0 0,0-1 0 0 0,0 1 1 0 0,-1-1-1 0 0,1 0 1 0 0,-1 1-1 0 0,1-1 0 0 0,-1 0 1 0 0,0 0-1 0 0,0 1 1 0 0,0-1-1 0 0,-1 0 0 0 0,1 0 1 0 0,0 0-1 0 0,-1 0 1 0 0,1-1-1 0 0,-4 4 0 0 0,-4 4 174 0 0,-1-1 0 0 0,0 0 0 0 0,-17 11 1 0 0,10-7 225 0 0,-33 23 479 0 0,-55 38 232 0 0,82-59-868 0 0,0-1 1 0 0,-48 18 0 0 0,66-29-263 0 0,-61 19 100 0 0,59-20-167 0 0,0 1-1 0 0,0-1 1 0 0,0 0-1 0 0,0-1 1 0 0,0 1-1 0 0,-1-1 1 0 0,-11-2-1 0 0,6-3-1753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3.8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2471 0 0,'4'2'29'0'0,"-1"1"0"0"0,1-1 0 0 0,-1 1 1 0 0,0-1-1 0 0,0 1 0 0 0,0 0 0 0 0,-1 0 0 0 0,1 0 0 0 0,-1 0 0 0 0,1 1 0 0 0,2 5 0 0 0,-2-2 78 0 0,1 1-68 0 0,0 0 0 0 0,-1 0-1 0 0,-1 1 1 0 0,1 0 0 0 0,-1-1-1 0 0,-1 1 1 0 0,1 9-1 0 0,1 3-3 0 0,4 30-27 0 0,7 40 232 0 0,10 42-168 0 0,-8-51-72 0 0,7 34 0 0 0,4 34 0 0 0,-20-96 0 0 0,1 52 45 0 0,-6-58 46 0 0,-1 13 39 0 0,-2-44 108 0 0,1 0-1 0 0,1 0 0 0 0,5 32 0 0 0,-6-47 298 0 0,1 2 352 0 0,-1-4-807 0 0,0 0 0 0 0,0 0 0 0 0,0 0 0 0 0,0 1 0 0 0,0-1 0 0 0,0 0 0 0 0,2 4 1598 0 0,-1-4-1599 0 0,-1 0 1 0 0,0 0 0 0 0,0 0 0 0 0,0 0 0 0 0,1 0 0 0 0,-1 1 0 0 0,0-1 0 0 0,1 0 0 0 0,21 1 1772 0 0,-20-1-1163 0 0,1-1-90 0 0,34-18 1394 0 0,-36 18-1774 0 0,1 1-1 0 0,-1-1 1 0 0,1 0 0 0 0,-1 0-1 0 0,0-1 1 0 0,0 1 0 0 0,0 0-1 0 0,3-3 1 0 0,4-4 354 0 0,0 3-354 0 0,-1-1 0 0 0,-1 1 0 0 0,1-1-1 0 0,7-9 1 0 0,0-1-4278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4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3311 0 0,'3'0'251'0'0,"69"0"1700"0"0,-71 0-1898 0 0,1 0-1 0 0,-1 1 1 0 0,1-1 0 0 0,-1 1 0 0 0,1 0 0 0 0,-1-1-1 0 0,1 1 1 0 0,-1 0 0 0 0,0 0 0 0 0,1 0 0 0 0,-1 0 0 0 0,2 2-1 0 0,-2-3-54 0 0,-1 1 1 0 0,1-1-1 0 0,-1 1 0 0 0,1 0 0 0 0,-1-1 0 0 0,1 1 0 0 0,-1 0 0 0 0,0 0 0 0 0,1-1 0 0 0,-1 1 0 0 0,0 0 1 0 0,0 0-1 0 0,1 0 0 0 0,-1-1 0 0 0,0 1 0 0 0,0 0 0 0 0,0 0 0 0 0,0 0 0 0 0,0-1 0 0 0,0 1 0 0 0,0 0 0 0 0,0 0 1 0 0,-1 0-1 0 0,1-1 0 0 0,0 2 0 0 0,-1 1-142 0 0,0 9-1287 0 0,2-4-529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24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1 3223 0 0,'-38'232'1763'0'0,"-13"96"7570"0"0,48-302-8514 0 0,2 1 0 0 0,1-1-1 0 0,1 0 1 0 0,1 0 0 0 0,2 0-1 0 0,0 0 1 0 0,2 0 0 0 0,0-1-1 0 0,2 1 1 0 0,13 26-1 0 0,-18-44-642 0 0,1-1-1 0 0,0 0 0 0 0,0 1 1 0 0,1-1-1 0 0,0-1 0 0 0,0 1 0 0 0,1-1 1 0 0,0 0-1 0 0,0 0 0 0 0,0-1 0 0 0,1 0 1 0 0,0 0-1 0 0,0 0 0 0 0,0-1 0 0 0,0 0 1 0 0,1 0-1 0 0,0-1 0 0 0,-1 0 0 0 0,1 0 1 0 0,0-1-1 0 0,1 0 0 0 0,-1 0 0 0 0,0-1 1 0 0,1 0-1 0 0,-1-1 0 0 0,17-1 0 0 0,-17 0-50 0 0,-1 0-1 0 0,1 0 0 0 0,0-1 0 0 0,-1-1 0 0 0,1 1 1 0 0,-1-1-1 0 0,14-8 0 0 0,17-15-1972 0 0,-12 6-4612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3.1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0 696 2039 0 0,'0'0'1710'0'0,"3"1"-816"0"0,219 26 10782 0 0,-76-11-7477 0 0,71-4-868 0 0,-104-9-2389 0 0,-66-4-633 0 0,-31 0-193 0 0,0 1-1 0 0,22 2 1 0 0,-20 0 261 0 0,28-2 0 0 0,-25 0 22 0 0,-19 0-204 0 0,1-1-31 0 0,1 1-160 0 0,19-3 472 0 0,-22 2-460 0 0,-1 1 0 0 0,1 0 0 0 0,-1 0 0 0 0,1 0 0 0 0,-1 0 0 0 0,1-1 0 0 0,-1 1 0 0 0,1 0 0 0 0,-1 0 0 0 0,1-1 0 0 0,-1 1 0 0 0,1 0 0 0 0,-1-1 0 0 0,1 1 0 0 0,-1-1 0 0 0,0 1 0 0 0,1-1 0 0 0,-1 1 0 0 0,0 0 0 0 0,1-1 0 0 0,-1 1 0 0 0,0-1 0 0 0,0 0 0 0 0,1 1 0 0 0,-1-1 0 0 0,0 1 0 0 0,0-1 0 0 0,0 1 0 0 0,0-1 0 0 0,0 1 0 0 0,0-1 0 0 0,0 0 0 0 0,0 1 0 0 0,0-1 0 0 0,0 1 0 0 0,0-1 0 0 0,0-1 112 0 0,-1 0 4 0 0,-4-8-2 0 0,0 1 0 0 0,-1-1-1 0 0,0 1 1 0 0,-1 0 0 0 0,-10-11 0 0 0,9 10-81 0 0,-40-47 332 0 0,9 11-222 0 0,2-1-1 0 0,-34-56 0 0 0,64 90-130 0 0,1 1 0 0 0,-9-25 0 0 0,13 31-28 0 0,0 1 0 0 0,1-1-1 0 0,0 0 1 0 0,0 0-1 0 0,0 0 1 0 0,1 0-1 0 0,0 0 1 0 0,0 0-1 0 0,1-8 1 0 0,1 4-24 0 0,0-1-1 0 0,0 1 1 0 0,1 0 0 0 0,0 0 0 0 0,1 0-1 0 0,0 0 1 0 0,1 1 0 0 0,0 0-1 0 0,0 0 1 0 0,1 0 0 0 0,0 0 0 0 0,1 1-1 0 0,8-9 1 0 0,8-4-2 0 0,1 1 0 0 0,35-22 0 0 0,-47 35 26 0 0,-1 0 1 0 0,1 1-1 0 0,0 1 1 0 0,1 0 0 0 0,-1 1-1 0 0,1 0 1 0 0,0 1-1 0 0,15-2 1 0 0,-5 3 25 0 0,1 1 0 0 0,-1 1 1 0 0,1 1-1 0 0,39 8 1 0 0,89 30 46 0 0,-113-26 140 0 0,0 1 1 0 0,61 32-1 0 0,-95-44-197 0 0,0 2 0 0 0,-1-1-1 0 0,1 0 1 0 0,-1 1 0 0 0,0 0 0 0 0,0 0-1 0 0,0 0 1 0 0,-1 0 0 0 0,1 1 0 0 0,-1 0-1 0 0,3 5 1 0 0,-2-3 19 0 0,-1 1 0 0 0,0 0-1 0 0,0 0 1 0 0,-1 0 0 0 0,0 1-1 0 0,2 14 1 0 0,-3-3 53 0 0,0-1 0 0 0,-1 0 0 0 0,-6 39 1 0 0,-18 57 300 0 0,3-12-24 0 0,16-76-281 0 0,1-6-10 0 0,1 0-1 0 0,1-1 1 0 0,0 1 0 0 0,1 0 0 0 0,5 40-1 0 0,-3-54-59 0 0,1-1 0 0 0,0 1 0 0 0,1 0-1 0 0,0 0 1 0 0,0-1 0 0 0,0 0 0 0 0,1 0-1 0 0,-1 1 1 0 0,1-2 0 0 0,1 1 0 0 0,9 9-1 0 0,-3-4-3 0 0,0-1 0 0 0,1-1 0 0 0,1 1 0 0 0,19 10 0 0 0,-20-15-10 0 0,1 0 0 0 0,0-1 0 0 0,-1 0 0 0 0,2-1 0 0 0,-1 0 0 0 0,16 1 0 0 0,-24-4 0 0 0,15 2 0 0 0,-1-1 0 0 0,1-1 0 0 0,0 0 0 0 0,-1-2 0 0 0,30-6 0 0 0,97-29 0 0 0,-116 28 0 0 0,33-11-134 0 0,-1-3 0 0 0,101-51 1 0 0,-149 68-2171 0 0,0 3-4494 0 0,5 3-3195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2.1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3915 335 4287 0 0,'-31'-9'320'0'0,"0"-1"-1"0"0,-30-15 0 0 0,-21-8 1245 0 0,58 25-1152 0 0,-66-22 1550 0 0,-124-25 1 0 0,105 37-623 0 0,0 4-1 0 0,0 6 1 0 0,-1 4 0 0 0,-164 16 0 0 0,237-8-1114 0 0,-459 56 1694 0 0,375-41-1587 0 0,0 7 0 0 0,-124 42 0 0 0,186-47-68 0 0,0 2 0 0 0,2 4 0 0 0,1 1 0 0 0,1 3 0 0 0,-98 73 0 0 0,-120 121 606 0 0,139-113-686 0 0,84-69 20 0 0,1 3 0 0 0,3 1-1 0 0,-79 106 1 0 0,41-40 116 0 0,-70 104 5 0 0,135-186-268 0 0,-19 28 170 0 0,-57 124 0 0 0,63-106-84 0 0,4 2-1 0 0,3 1 1 0 0,-22 130-1 0 0,41-171-43 0 0,2 0-1 0 0,2 0 1 0 0,2 0-1 0 0,1 1 0 0 0,2-1 1 0 0,2 0-1 0 0,1 0 1 0 0,2-1-1 0 0,24 69 0 0 0,-11-57 114 0 0,2 0 0 0 0,2-2 0 0 0,62 89 0 0 0,-44-81-57 0 0,3-2-1 0 0,82 77 1 0 0,-25-41-104 0 0,5-4-1 0 0,122 74 1 0 0,-190-134-36 0 0,174 105 52 0 0,-153-98-46 0 0,104 42 0 0 0,-65-39-9 0 0,1-4 0 0 0,1-4 1 0 0,162 21-1 0 0,-41-19 18 0 0,228 20 189 0 0,-170-48-149 0 0,-87-3-13 0 0,296-14 18 0 0,-198-25 43 0 0,-116 13-22 0 0,-79 12-80 0 0,-1-5 1 0 0,0-4-1 0 0,161-63 1 0 0,-124 30-21 0 0,237-143 0 0 0,-282 147 3 0 0,93-60 41 0 0,-139 84-6 0 0,-1-3-1 0 0,43-42 0 0 0,-3-14 57 0 0,78-109-1 0 0,-69 81-4 0 0,-59 78-33 0 0,-3-1 0 0 0,-1-2 1 0 0,39-77-1 0 0,-27 29 47 0 0,-5-2 1 0 0,40-163-1 0 0,-59 186-4 0 0,-4-1-1 0 0,-3 0 1 0 0,-2 0 0 0 0,-7-111 0 0 0,-3 141-23 0 0,-2 1 0 0 0,-1 0 1 0 0,-2 0-1 0 0,-1 1 0 0 0,-3 0 0 0 0,-1 0 0 0 0,-1 2 0 0 0,-2 0 1 0 0,-42-65-1 0 0,17 43 44 0 0,-2 1-1 0 0,-3 2 1 0 0,-1 2 0 0 0,-87-71 0 0 0,-293-200 164 0 0,324 257-220 0 0,-2 4-1 0 0,-156-65 1 0 0,-441-129-52 0 0,602 227 109 0 0,-1 5 1 0 0,-1 4-1 0 0,0 5 0 0 0,-174-4 1 0 0,201 20-735 0 0,-1 4 0 0 0,-113 21 0 0 0,127-12-1614 0 0,0 3 1 0 0,2 2-1 0 0,-82 38 0 0 0,5 11-7491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4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4951 0 0,'0'0'382'0'0,"1"-1"-250"0"0,5-2 555 0 0,6-5 648 0 0,-1 1 1 0 0,1 1-1 0 0,0 0 1 0 0,0 1-1 0 0,1 0 0 0 0,-1 1 1 0 0,17-4-1 0 0,39-6 1456 0 0,13-3-642 0 0,21 0 540 0 0,-101 17-2636 0 0,-1 0 0 0 0,1 0 0 0 0,0 0-1 0 0,-1 1 1 0 0,1-1 0 0 0,0 0 0 0 0,-1 0-1 0 0,1 0 1 0 0,0 0 0 0 0,-1 1 0 0 0,1-1-1 0 0,0 0 1 0 0,-1 1 0 0 0,1-1 0 0 0,-1 0-1 0 0,1 1 1 0 0,-1-1 0 0 0,1 1 0 0 0,-1-1-1 0 0,1 1 1 0 0,-1-1 0 0 0,1 1-1 0 0,-1-1 1 0 0,0 1 0 0 0,1-1 0 0 0,-1 1-1 0 0,1 0 1 0 0,3 16 1205 0 0,-4-12-1138 0 0,0 1 0 0 0,0-1 0 0 0,-1 1 0 0 0,0-1 0 0 0,0 1 0 0 0,-1-1 0 0 0,1 1 1 0 0,-1-1-1 0 0,0 0 0 0 0,-6 9 0 0 0,-2 3 93 0 0,-22 27 1 0 0,13-19-26 0 0,-15 17-965 0 0,-60 59-1 0 0,58-72-3314 0 0,19-16-2337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34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1398 183 2815 0 0,'-21'-22'268'0'0,"-2"1"0"0"0,-1 2 0 0 0,0 0-1 0 0,-1 2 1 0 0,-53-28 0 0 0,63 38-23 0 0,0 1 0 0 0,-1 0 0 0 0,0 1 0 0 0,0 1 0 0 0,0 0 1 0 0,-1 1-1 0 0,1 1 0 0 0,-1 0 0 0 0,0 2 0 0 0,0 0 0 0 0,1 0 1 0 0,-25 5-1 0 0,20 0-61 0 0,0 1 0 0 0,0 0 0 0 0,1 1 1 0 0,0 2-1 0 0,0 0 0 0 0,1 1 0 0 0,0 1 0 0 0,1 1 1 0 0,0 0-1 0 0,-29 27 0 0 0,18-11 71 0 0,2 1-1 0 0,1 1 1 0 0,2 1-1 0 0,1 2 1 0 0,-20 36-1 0 0,-11 23-85 0 0,-158 290 2333 0 0,68-38-921 0 0,116-259-769 0 0,4 1 1 0 0,-15 107-1 0 0,15-21 1694 0 0,-3 266 0 0 0,30-377-1671 0 0,18 114 0 0 0,30 58 979 0 0,36 50-145 0 0,-74-250-1461 0 0,2 0-1 0 0,35 57 1 0 0,53 52 264 0 0,-88-124-419 0 0,1 0 1 0 0,0-2-1 0 0,1 0 0 0 0,1 0 1 0 0,1-2-1 0 0,0 0 0 0 0,43 22 0 0 0,-45-28-48 0 0,1 0-1 0 0,0-2 1 0 0,1 0-1 0 0,0-1 0 0 0,0 0 1 0 0,0-2-1 0 0,0 0 1 0 0,1-1-1 0 0,-1-2 0 0 0,22 0 1 0 0,-4-4 20 0 0,0-2 1 0 0,-1-1 0 0 0,1-2 0 0 0,-2-1-1 0 0,49-21 1 0 0,-20 2 74 0 0,117-72 0 0 0,-134 70-71 0 0,-2-1-1 0 0,-2-2 1 0 0,-1-3-1 0 0,-1-1 1 0 0,36-45-1 0 0,-61 65-21 0 0,183-229 289 0 0,-162 194-192 0 0,-1-1 1 0 0,53-113-1 0 0,-50 76-43 0 0,-5-1 1 0 0,27-114-1 0 0,-46 139-49 0 0,-2-1 0 0 0,-4-1 0 0 0,0-135 0 0 0,-14 122-12 0 0,-3 1 0 0 0,-4 0 0 0 0,-3 1 0 0 0,-4 0 0 0 0,-32-82 0 0 0,29 105-87 0 0,-2 1 0 0 0,-3 2 0 0 0,-2 1 0 0 0,-65-89 0 0 0,44 77-302 0 0,-3 3-1 0 0,-3 2 0 0 0,-64-53 1 0 0,74 74-717 0 0,-1 2 0 0 0,-2 3 0 0 0,-1 1 0 0 0,-93-44 0 0 0,88 57-4832 0 0,6 8-1625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2.0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56 4287 0 0,'63'-54'1168'0'0,"-61"52"-782"0"0,11 5 511 0 0,-11-2-726 0 0,0 0 0 0 0,0 0-1 0 0,0 0 1 0 0,0 1 0 0 0,0-1 0 0 0,0 0 0 0 0,0 1-1 0 0,0-1 1 0 0,0 1 0 0 0,-1 0 0 0 0,1 0 0 0 0,0-1-1 0 0,-1 1 1 0 0,0 0 0 0 0,3 4 0 0 0,1 5 781 0 0,9 20 1 0 0,-11-22-760 0 0,8 24 790 0 0,-1 0 0 0 0,-1 0 0 0 0,-2 1 0 0 0,5 63 0 0 0,-10 140 2422 0 0,-2-204-2983 0 0,-2-3 55 0 0,-1 1-1 0 0,-1-1 0 0 0,-2 0 1 0 0,-11 35-1 0 0,-27 54 1822 0 0,43-116-2190 0 0,-1 0-1 0 0,0 0 0 0 0,0 0 1 0 0,0 0-1 0 0,0 0 1 0 0,0 0-1 0 0,-4 2 1 0 0,6-4-73 0 0,-1 0 0 0 0,0 0 0 0 0,0-1 0 0 0,1 1 0 0 0,-1-1 0 0 0,0 1 1 0 0,0 0-1 0 0,0-1 0 0 0,0 0 0 0 0,1 1 0 0 0,-1-1 0 0 0,0 1 0 0 0,0-1 1 0 0,0 0-1 0 0,0 0 0 0 0,0 0 0 0 0,0 1 0 0 0,0-1 0 0 0,0 0 0 0 0,0 0 1 0 0,0 0-1 0 0,0-1 0 0 0,0 1 0 0 0,0 0 0 0 0,0 0 0 0 0,0 0 0 0 0,0-1 1 0 0,-1 0-1 0 0,1 1-10 0 0,1-1 0 0 0,0 0 1 0 0,-1 1-1 0 0,1-1 0 0 0,0 0 1 0 0,-1 0-1 0 0,1 1 1 0 0,0-1-1 0 0,0 0 0 0 0,0 0 1 0 0,0 1-1 0 0,0-1 0 0 0,0 0 1 0 0,0 0-1 0 0,0 0 0 0 0,0 0 1 0 0,0-3 45 0 0,-1-6 14 0 0,1 0-1 0 0,0 0 0 0 0,1 0 0 0 0,0 0 1 0 0,3-13-1 0 0,16-51 156 0 0,-13 51-236 0 0,4-8 8 0 0,1 1-1 0 0,1 1 1 0 0,1 0 0 0 0,20-30 0 0 0,82-106-28 0 0,-73 106 9 0 0,99-110-144 0 0,-129 157 177 0 0,0 1 0 0 0,1 0-1 0 0,1 1 1 0 0,-1 0 0 0 0,2 1 0 0 0,-1 1 0 0 0,1 0-1 0 0,31-9 1 0 0,-42 16 72 0 0,-1 0 0 0 0,1 0 1 0 0,-1 1-1 0 0,1-1 0 0 0,-1 1 0 0 0,1 0 0 0 0,0 1 1 0 0,-1-1-1 0 0,1 1 0 0 0,-1 0 0 0 0,1 0 0 0 0,-1 0 0 0 0,5 2 1 0 0,0 0 218 0 0,-8-2-81 0 0,2 0-68 0 0,2 1-60 0 0,1 1 1 0 0,-1 0-1 0 0,0 0 1 0 0,0 0-1 0 0,7 8 1 0 0,-8-4-1038 0 0,-4 5-5372 0 0,0-11 5085 0 0,-2 11-8453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0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96 10 2303 0 0,'2'-2'167'0'0,"1"1"-44"0"0,0 0 0 0 0,0 0 0 0 0,0 0 0 0 0,0 0 0 0 0,0 0 0 0 0,1 1 0 0 0,-1-1 0 0 0,0 1 0 0 0,0 0 0 0 0,0 0 0 0 0,1 0 0 0 0,-1 0 0 0 0,0 1 0 0 0,6 1 0 0 0,-5-1 180 0 0,1 0 1 0 0,-1 0-1 0 0,0 1 0 0 0,1 0 1 0 0,-1 0-1 0 0,0 0 0 0 0,0 0 0 0 0,0 1 1 0 0,0 0-1 0 0,4 3 0 0 0,-5-3-84 0 0,0 1 0 0 0,-1-1 0 0 0,1 0 0 0 0,0 1-1 0 0,-1-1 1 0 0,0 1 0 0 0,0 0 0 0 0,0-1 0 0 0,-1 1 0 0 0,1 0-1 0 0,-1 0 1 0 0,0 1 0 0 0,0-1 0 0 0,1 6 0 0 0,-2-4 52 0 0,0 0 0 0 0,0 0 1 0 0,-1 0-1 0 0,0 0 1 0 0,0 0-1 0 0,0 0 0 0 0,-1 0 1 0 0,0-1-1 0 0,-2 7 1 0 0,-5 6 646 0 0,-1 0 0 0 0,-1-1 1 0 0,0 0-1 0 0,-25 27 0 0 0,-65 77 3413 0 0,99-118-4213 0 0,-1 0 0 0 0,0-1 0 0 0,0 0 0 0 0,0 1 0 0 0,-4 1 0 0 0,4-2 595 0 0,4-2-708 0 0,-1 1 1 0 0,1 0-1 0 0,-1 0 0 0 0,0-1 0 0 0,1 1 0 0 0,-1 0 0 0 0,1-1 1 0 0,0 1-1 0 0,-1 0 0 0 0,1-1 0 0 0,-1 1 0 0 0,1-1 1 0 0,0 1-1 0 0,-1-1 0 0 0,1 1 0 0 0,0-1 0 0 0,0 0 0 0 0,-1 1 1 0 0,1-1-1 0 0,0 0 0 0 0,1 1 0 0 0,20 3-24 0 0,-16-4 28 0 0,6 2 75 0 0,0-2 1 0 0,22-1-1 0 0,-4 0 151 0 0,68-2 740 0 0,-96 3-962 0 0,-1 0 0 0 0,0 0 0 0 0,0 0 0 0 0,0 0 0 0 0,0 0 0 0 0,0 1 0 0 0,0-1 0 0 0,0 0 0 0 0,1 1 0 0 0,-1-1 0 0 0,1 1 0 0 0,2 1 16 0 0,16 6 101 0 0,-17-4-112 0 0,-1-1 2 0 0,-1-2-10 0 0,-1-1 0 0 0,1 1 0 0 0,0 0 0 0 0,-1 0 0 0 0,1 0 0 0 0,-1 0-1 0 0,1 0 1 0 0,-1 1 0 0 0,1-1 0 0 0,-1 0 0 0 0,0 0 0 0 0,0 0 0 0 0,1 0 0 0 0,-1 0 0 0 0,0 0 0 0 0,0 1 0 0 0,0-1 0 0 0,0 0-1 0 0,-1 0 1 0 0,1 0 0 0 0,0 0 0 0 0,0 0 0 0 0,-1 1 0 0 0,1-1 0 0 0,0 0 0 0 0,-1 0 0 0 0,0 1 0 0 0,-2 4 102 0 0,-1 0 0 0 0,1 0 0 0 0,-8 7 0 0 0,6-6-22 0 0,-81 105 2055 0 0,79-104-2014 0 0,-1-1-1 0 0,1 1 1 0 0,-2-1-1 0 0,-13 10 1 0 0,8-7 38 0 0,9-7-124 0 0,1 0 0 0 0,-1-1 1 0 0,0 0-1 0 0,0 0 0 0 0,0 0 1 0 0,0 0-1 0 0,0-1 0 0 0,0 1 1 0 0,0-1-1 0 0,0-1 0 0 0,-1 1 1 0 0,-7-1-1 0 0,-2-3-105 0 0,13 2-92 0 0,-1 0-1 0 0,1-1 1 0 0,0 1-1 0 0,0-1 1 0 0,-1 1-1 0 0,1-1 1 0 0,-2-3-1 0 0,-1 1-1351 0 0,5-14-14188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3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2015 0 0,'19'14'476'0'0,"29"26"0"0"0,-32-23 2425 0 0,24 31 0 0 0,-27-29 32 0 0,0 0 0 0 0,9 21 1 0 0,3 16-80 0 0,19 36-63 0 0,-26-57-2450 0 0,-18-33-786 0 0,4 3 757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6.7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199 0 2127 0 0,'-73'92'1940'0'0,"43"-54"1112"0"0,-13 18 1994 0 0,-8 14 1996 0 0,50-69-6392 0 0,10-1-1968 0 0,4-3-3219 0 0,4-4-1490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7.2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106 11 2847 0 0,'9'-8'1810'0'0,"-5"6"2311"0"0,-2 2-3638 0 0,1 2 0 0 0,-1-1 1 0 0,0 0-1 0 0,0 0 0 0 0,0 1 0 0 0,0-1 0 0 0,0 1 0 0 0,0-1 1 0 0,-1 1-1 0 0,1 0 0 0 0,0 0 0 0 0,-1 0 0 0 0,1 0 0 0 0,-1 0 1 0 0,2 3-1 0 0,18 37 2856 0 0,-20-39-3038 0 0,6 17 854 0 0,0 0 0 0 0,4 21 0 0 0,-10-32-918 0 0,0-1 0 0 0,0 1 0 0 0,-1-1-1 0 0,0 1 1 0 0,0-1 0 0 0,-1 1 0 0 0,-3 14 0 0 0,-20 58 1174 0 0,19-67-1113 0 0,-5 15 615 0 0,6-15-816 0 0,6-9-102 0 0,-1-3 17 0 0,5 9 36 0 0,2-3-46 0 0,1 0-1 0 0,0 0 1 0 0,0-1 0 0 0,1 0-1 0 0,0-1 1 0 0,1 0 0 0 0,16 8-1 0 0,-15-10-1 0 0,-2 2 0 0 0,1 0 0 0 0,0 0 0 0 0,-1 1 0 0 0,0 0-1 0 0,-1 0 1 0 0,0 1 0 0 0,9 10 0 0 0,-13-12 16 0 0,0 1 0 0 0,0 1 0 0 0,-1-1 0 0 0,0 1 0 0 0,0 0 0 0 0,-1 0 0 0 0,1 0 0 0 0,-2 0 0 0 0,1 1 0 0 0,-1-1 0 0 0,-1 1 0 0 0,0-1 0 0 0,0 1 0 0 0,0 0 0 0 0,-1-1 0 0 0,0 1 0 0 0,-1 0 0 0 0,-3 14 0 0 0,-1-3 231 0 0,0-1-1 0 0,-2-1 1 0 0,0 1-1 0 0,-1-1 1 0 0,-1 0-1 0 0,0-1 1 0 0,-1 0-1 0 0,-1-1 1 0 0,-1 0-1 0 0,-1 0 1 0 0,0-2-1 0 0,0 1 1 0 0,-2-2-1 0 0,0 0 1 0 0,-23 16-1 0 0,25-20-150 0 0,-7 6-26 0 0,-33 17-1 0 0,48-29-70 0 0,-1 0 0 0 0,1-1 0 0 0,-1 1 0 0 0,1-2 0 0 0,-1 1 0 0 0,0 0 0 0 0,0-1 1 0 0,1 0-1 0 0,-1-1 0 0 0,0 1 0 0 0,-11-1 0 0 0,15-1-70 0 0,1 1 1 0 0,-1 0-1 0 0,0-1 1 0 0,0 1-1 0 0,1-1 0 0 0,-1 0 1 0 0,0 1-1 0 0,1-1 0 0 0,-1 0 1 0 0,0 0-1 0 0,1 0 1 0 0,-1 0-1 0 0,1 0 0 0 0,0-1 1 0 0,-1 1-1 0 0,1 0 0 0 0,0-1 1 0 0,0 1-1 0 0,0-1 1 0 0,0 1-1 0 0,0-1 0 0 0,0 1 1 0 0,0-1-1 0 0,1 0 0 0 0,-2-2 1 0 0,2 2-1152 0 0,-1-1-1 0 0,1 1 1 0 0,-1-1 0 0 0,1 1 0 0 0,0-1-1 0 0,0-4 1 0 0,3-10-8410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8.1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6127 0 0,'0'0'472'0'0,"3"0"-306"0"0,2 0 555 0 0,0 1 0 0 0,0-1 1 0 0,1 1-1 0 0,-1 1 0 0 0,0-1 1 0 0,0 0-1 0 0,-1 1 0 0 0,1 0 1 0 0,0 0-1 0 0,-1 1 0 0 0,7 4 0 0 0,5 1-259 0 0,-13-6 411 0 0,0 0-38 0 0,5 3-339 0 0,-4-3-469 0 0,0 0-1 0 0,0 1 0 0 0,0 0 0 0 0,0 0 0 0 0,7 6 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8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0 3567 0 0,'0'0'278'0'0,"2"1"-182"0"0,6 2-400 0 0,0 0 1239 0 0,0 0 0 0 0,-1 0 0 0 0,12 8 0 0 0,-16-9-556 0 0,0 0-1 0 0,-1 0 1 0 0,1 0 0 0 0,-1 0-1 0 0,0 1 1 0 0,1-1-1 0 0,-1 1 1 0 0,-1 0 0 0 0,1 0-1 0 0,0 0 1 0 0,-1 0 0 0 0,3 5-1 0 0,-2-1 274 0 0,0 0 0 0 0,0 0-1 0 0,-1 0 1 0 0,0 0-1 0 0,0 0 1 0 0,-1 14 0 0 0,-8 40 2957 0 0,5-38-2841 0 0,2-21-468 0 0,2 0-48 0 0,-2 0-173 0 0,1 2-13 0 0,4 11 230 0 0,-3-11-268 0 0,0-1-27 0 0,0-1 0 0 0,1 1 0 0 0,-1-1 1 0 0,0 0-1 0 0,1 0 0 0 0,-1 1 0 0 0,1-1 0 0 0,0 0 0 0 0,-1 0 0 0 0,4 2 0 0 0,4 3-1 0 0,-6-5 0 0 0,0 0 0 0 0,0 0 0 0 0,0 0 0 0 0,0 0 0 0 0,-1 1 0 0 0,1-1 0 0 0,3 5 0 0 0,0 1 0 0 0,-3-4 2 0 0,-1-1 0 0 0,1 0-1 0 0,0 0 1 0 0,0 0 0 0 0,5 4 0 0 0,-7-6 0 0 0,-1-1 1 0 0,1 1-1 0 0,-1-1 1 0 0,0 1-1 0 0,1-1 1 0 0,-1 1-1 0 0,0 0 1 0 0,1-1-1 0 0,-1 1 1 0 0,0 0-1 0 0,0-1 1 0 0,0 1-1 0 0,1 0 1 0 0,-1-1-1 0 0,0 1 1 0 0,0 0-1 0 0,0-1 1 0 0,0 1-1 0 0,0 1 1 0 0,-1 1 0 0 0,2 4 81 0 0,-1 0 1 0 0,-1 0-1 0 0,0 0 0 0 0,0 0 1 0 0,0 0-1 0 0,-1-1 0 0 0,0 1 0 0 0,0 0 1 0 0,0-1-1 0 0,-1 1 0 0 0,-4 6 1 0 0,-3 5 728 0 0,-2 1 0 0 0,-18 21 0 0 0,17-26-462 0 0,0 0 1 0 0,-24 19-1 0 0,28-25-144 0 0,4-4-99 0 0,2-2-62 0 0,1 1 1 0 0,-1-2-1 0 0,0 1 1 0 0,0 0-1 0 0,0-1 1 0 0,0 1-1 0 0,0-1 0 0 0,0 0 1 0 0,-1 0-1 0 0,-3 1 1 0 0,-5 1-193 0 0,9-2-478 0 0,3-2 597 0 0,0 1 0 0 0,0 0-1 0 0,0 0 1 0 0,0 0-1 0 0,0 0 1 0 0,0-1 0 0 0,0 1-1 0 0,0 0 1 0 0,-1 0-1 0 0,1 0 1 0 0,0 0 0 0 0,0 0-1 0 0,0-1 1 0 0,0 1 0 0 0,0 0-1 0 0,0 0 1 0 0,0 0-1 0 0,-1 0 1 0 0,1 0 0 0 0,0 0-1 0 0,0 0 1 0 0,0 0-1 0 0,0-1 1 0 0,-1 1 0 0 0,1 0-1 0 0,0 0 1 0 0,0 0-1 0 0,0 0 1 0 0,0 0 0 0 0,-1 0-1 0 0,1 0 1 0 0,0 0-1 0 0,0 0 1 0 0,0 0 0 0 0,-6-2-1457 0 0,3-17-12587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9.2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5327 0 0,'2'4'410'0'0,"58"73"1995"0"0,-39-48 2887 0 0,21 37 0 0 0,-21-23-2876 0 0,-16-31-2190 0 0,0 0-1 0 0,11 15 1 0 0,-4-10 118 0 0</inkml:trace>
  <inkml:trace contextRef="#ctx0" brushRef="#br0" timeOffset="1">146 86 3767 0 0,'-6'0'336'0'0,"-7"4"-272"0"0,-2 8-64 0 0,0 2 0 0 0,3-2 768 0 0,-2-1 128 0 0,1 1 968 0 0,-1-6-1064 0 0,-1 3-24 0 0,2 9 760 0 0,5-15-1312 0 0,1 0-32 0 0,11-9-6776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49.6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2015 0 0,'5'14'108'0'0,"13"27"-1"0"0,-12-29 610 0 0,0 0 0 0 0,7 25 0 0 0,-8-14 1484 0 0,-1 0 0 0 0,-1 0 0 0 0,-1 0 0 0 0,-1 1 0 0 0,-1-1 0 0 0,-5 45 0 0 0,-13 21 1349 0 0,9-49-2172 0 0,-4 55 0 0 0,12-78-1324 0 0,2-14-81 0 0,0-1 5 0 0,-1 0-46 0 0,4-3-3829 0 0,-2 1 2936 0 0,0-1 0 0 0,0 1 0 0 0,0-1 0 0 0,0 0 0 0 0,0 0 0 0 0,3-2 0 0 0,4-4-5711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4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456 49 4631 0 0,'15'-8'1160'0'0,"-1"0"0"0"0,1 1 0 0 0,1 0 0 0 0,-1 1 0 0 0,27-6 0 0 0,-41 12-1005 0 0,0 0 0 0 0,0 0 0 0 0,0-1 0 0 0,0 1 0 0 0,0 0-1 0 0,0 0 1 0 0,1 0 0 0 0,-1 0 0 0 0,0 0 0 0 0,0 0 0 0 0,0 1 0 0 0,0-1 0 0 0,0 0-1 0 0,0 0 1 0 0,0 1 0 0 0,0-1 0 0 0,0 1 0 0 0,0-1 0 0 0,0 1 0 0 0,0-1-1 0 0,0 1 1 0 0,0 0 0 0 0,0-1 0 0 0,0 1 0 0 0,-1 0 0 0 0,1 0 0 0 0,1 1-1 0 0,-1-1 37 0 0,-1 1-1 0 0,1 0 0 0 0,0 0 0 0 0,-1 0 0 0 0,1 0 0 0 0,-1 0 0 0 0,0 0 0 0 0,1 0 0 0 0,-1 0 0 0 0,0 0 0 0 0,0 0 0 0 0,0 0 0 0 0,-1 0 0 0 0,1 0 0 0 0,-1 2 1 0 0,-2 7 182 0 0,0-1-1 0 0,-1 1 1 0 0,0-1 0 0 0,-1 1 0 0 0,0-1 0 0 0,-1 0 0 0 0,0-1 0 0 0,-10 13 0 0 0,-6 4 680 0 0,-37 34 0 0 0,35-30-608 0 0,12-13-210 0 0,11-15 125 0 0,24 3-288 0 0,-16-5-72 0 0,0-1 0 0 0,0 0 0 0 0,0 0 0 0 0,0-1 0 0 0,-1 0 0 0 0,9-3 0 0 0,40-20 0 0 0,-33 13 0 0 0,19-9-616 0 0,-39 20 404 0 0,-3 4-540 0 0,0-1 731 0 0,0-1-1 0 0,0 0 0 0 0,1 1 0 0 0,-1-1 0 0 0,0 0 1 0 0,0 0-1 0 0,0 0 0 0 0,-2 2 0 0 0,-21 18 123 0 0,-1-1-1 0 0,0-1 1 0 0,-40 22-1 0 0,24-16-46 0 0,-40 24-56 0 0,-53 36 187 0 0,112-69-148 0 0,-21 15 310 0 0,1 2 0 0 0,-53 54 0 0 0,70-57 1748 0 0,41-30-1598 0 0,-5-2-363 0 0,-1 0-1 0 0,1 0 1 0 0,-1-1-1 0 0,19-7 1 0 0,39-23 781 0 0,-59 29-799 0 0,116-64 1065 0 0,71-33 262 0 0,-11 14-1075 0 0,-149 74-307 0 0,-26 11-143 0 0,0-2 0 0 0,0 0 0 0 0,10-5 0 0 0</inkml:trace>
  <inkml:trace contextRef="#ctx0" brushRef="#br0" timeOffset="1">539 480 7199 0 0,'-18'64'1900'0'0,"11"-36"1622"0"0,-4 40 0 0 0,11-66-3318 0 0,-1 0-1 0 0,1-1 0 0 0,0 1 1 0 0,0 0-1 0 0,0 0 0 0 0,0 0 1 0 0,0-1-1 0 0,0 1 0 0 0,1 0 1 0 0,-1 0-1 0 0,0 0 0 0 0,1-1 1 0 0,0 1-1 0 0,-1 0 0 0 0,1-1 1 0 0,0 1-1 0 0,0 0 0 0 0,0-1 1 0 0,2 4 644 0 0,-1-6-736 0 0,-1 0 0 0 0,1 1-1 0 0,-1-1 1 0 0,1 0 0 0 0,-1 0-1 0 0,0 0 1 0 0,1 0 0 0 0,-1 0-1 0 0,0 0 1 0 0,1-2 0 0 0,5-2 146 0 0,11-7 217 0 0,-1-1 0 0 0,0 0-1 0 0,-1-2 1 0 0,-1 1 0 0 0,27-34 0 0 0,-39 44-442 0 0,0 1 0 0 0,0-1 0 0 0,0 1 0 0 0,0 0 0 0 0,0 0-1 0 0,1 0 1 0 0,-1 0 0 0 0,7-3 0 0 0,-7 4-9 0 0,0 0 1 0 0,-1 0-1 0 0,1 0 0 0 0,-1 0 0 0 0,0-1 0 0 0,0 1 1 0 0,0-1-1 0 0,3-4 0 0 0,-3 4 1 0 0,0 0 0 0 0,0 0-1 0 0,1 0 1 0 0,-1 1 0 0 0,0-1 0 0 0,1 1-1 0 0,3-3 1 0 0,-4 3-6 0 0,0 1 0 0 0,-1-1 1 0 0,1 1-1 0 0,-1-1 0 0 0,1 1 0 0 0,-1-1 0 0 0,0 0 0 0 0,2-3 0 0 0,-2 3-178 0 0,0 0-1 0 0,0 1 0 0 0,0-1 0 0 0,1 0 0 0 0,-1 1 0 0 0,1-1 0 0 0,-1 0 0 0 0,3-1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1:50.0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1951 0 0,'3'0'147'0'0,"60"5"67"0"0,32 3 3265 0 0,-45-4 22 0 0,-37-4-2274 0 0,0 1 1 0 0,22 4-1 0 0,-33-4-948 0 0,10 5 211 0 0,-10-5-385 0 0,-1 0-1 0 0,1 1 0 0 0,-1-1 1 0 0,0 0-1 0 0,1 1 0 0 0,-1-1 1 0 0,0 1-1 0 0,0-1 0 0 0,0 1 1 0 0,0 0-1 0 0,0-1 0 0 0,0 1 1 0 0,-1 0-1 0 0,1 0 0 0 0,0 2 1 0 0,3 30 315 0 0,-2-14-339 0 0,1 5 92 0 0,0 24 1 0 0,0-2-4 0 0,7 73 191 0 0,7 71 497 0 0,2-34 966 0 0,-16-127-1433 0 0,-1 39-1 0 0,-1-16 84 0 0,-3 86 884 0 0,2-129-1172 0 0,0 0 1 0 0,-1 0-1 0 0,-1 0 0 0 0,0-1 1 0 0,0 1-1 0 0,-1 0 0 0 0,-7 16 1 0 0,9-22 22 0 0,0 0 0 0 0,-1 0 0 0 0,2 0 1 0 0,-1 0-1 0 0,0 0 0 0 0,1 0 0 0 0,0 0 0 0 0,0 1 1 0 0,0-1-1 0 0,1 8 0 0 0,-1-10 263 0 0,6 8 744 0 0,-1-8-966 0 0,0 1 0 0 0,0-1 0 0 0,0 0 0 0 0,1 0 0 0 0,-1-1-1 0 0,0 0 1 0 0,0 0 0 0 0,1 0 0 0 0,8 0 0 0 0,19 0-1113 0 0,-2-4-7023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5.0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3440 815 2527 0 0,'-20'-5'197'0'0,"0"2"0"0"0,0 0 0 0 0,-1 1 0 0 0,1 0 0 0 0,-1 2 0 0 0,1 1 0 0 0,-26 3 0 0 0,-141 35 2981 0 0,161-32-2712 0 0,-192 50 3430 0 0,-102 49 170 0 0,-50 78-1485 0 0,342-168-2466 0 0,-159 101 584 0 0,-3 1-172 0 0,104-71-289 0 0,-119 68 348 0 0,144-77-101 0 0,-71 57 0 0 0,18 1 263 0 0,-61 48 334 0 0,-48 41 306 0 0,179-144-1040 0 0,3 2 0 0 0,-67 89 0 0 0,46-36-104 0 0,-8 12-120 0 0,48-77-96 0 0,-179 265 184 0 0,174-250-167 0 0,3 1 1 0 0,1 1-1 0 0,3 0 0 0 0,-25 92 1 0 0,31-79 213 0 0,3 0 0 0 0,3 1 1 0 0,-2 94-1 0 0,10-119-78 0 0,2-1 0 0 0,2 1 0 0 0,1-1 0 0 0,1 0 0 0 0,3 0-1 0 0,0-1 1 0 0,3 0 0 0 0,15 35 0 0 0,191 362 1639 0 0,-95-255-1450 0 0,-86-127-268 0 0,8 9 118 0 0,66 65 0 0 0,-81-95-78 0 0,66 50 0 0 0,43 14 106 0 0,-126-85-227 0 0,95 64 110 0 0,188 110 33 0 0,-225-146-164 0 0,130 68 0 0 0,-121-63 0 0 0,2-4 0 0 0,1-3 0 0 0,2-4 0 0 0,127 28 0 0 0,-96-33 0 0 0,2-5 0 0 0,0-5 0 0 0,129 0 0 0 0,-143-17 0 0 0,157-21 0 0 0,-117-1 0 0 0,-1-5 0 0 0,177-61 0 0 0,275-136 0 0 0,-514 194 0 0 0,133-58 0 0 0,-156 63 0 0 0,87-57 0 0 0,147-113 0 0 0,-181 129 0 0 0,69-48 0 0 0,-159 99 0 0 0,-1 0 0 0 0,29-32 0 0 0,28-44 0 0 0,-1-12 0 0 0,-1 2 0 0 0,-64 88 0 0 0,201-257 0 0 0,-104 104 0 0 0,-11-9 0 0 0,-64 114 0 0 0,45-95 0 0 0,80-226 0 0 0,-139 321 0 0 0,15-85 0 0 0,-32 134 0 0 0,7-46 0 0 0,2-113 0 0 0,-12 112 0 0 0,-2 1 0 0 0,-3 0 0 0 0,-2 0 0 0 0,-4 0 0 0 0,-1 1 0 0 0,-31-79 0 0 0,-14-51 0 0 0,-2-3 0 0 0,27 95 0 0 0,-120-301 0 0 0,103 305 0 0 0,-74-104 0 0 0,80 130 0 0 0,-153-206 0 0 0,160 229 0 0 0,-3 2 0 0 0,-1 2 0 0 0,-85-65 0 0 0,61 61 0 0 0,-2 2 0 0 0,-1 4 0 0 0,-3 2 0 0 0,0 4 0 0 0,-2 3 0 0 0,-1 3 0 0 0,-2 3 0 0 0,0 4 0 0 0,-112-14 0 0 0,64 21 0 0 0,1 6 0 0 0,-1 6 0 0 0,-197 24 0 0 0,-36 43 17 0 0,7 31-226 0 0,52 2-2618 0 0,107-19-6186 0 0,81-28 61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6.5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1553 0 2359 0 0,'-9'5'1203'0'0,"-23"23"454"0"0,1 2-1 0 0,-47 59 1 0 0,69-78-1400 0 0,-265 365 5713 0 0,63-108-3988 0 0,9-12-220 0 0,91-73-483 0 0,-23 33 1202 0 0,118-193-2159 0 0,-169 237 1124 0 0,140-193-1244 0 0,-63 102 281 0 0,39-53-251 0 0,64-107-210 0 0,2-5-17 0 0,1 0 1 0 0,-1 0-1 0 0,0 0 0 0 0,0 0 1 0 0,0 0-1 0 0,-7 5 0 0 0,10-9-17 0 0,0 0 0 0 0,0 0 0 0 0,0 0 0 0 0,0 0-1 0 0,0 0 1 0 0,0 1 0 0 0,0-1 0 0 0,0 0 0 0 0,0 0 0 0 0,0 0-1 0 0,-1 0 1 0 0,1 0 0 0 0,0 0 0 0 0,0 0 0 0 0,0 1 0 0 0,0-1 0 0 0,0 0-1 0 0,0 0 1 0 0,-1 0 0 0 0,1 0 0 0 0,0 0 0 0 0,0 0 0 0 0,0 0 0 0 0,0 0-1 0 0,-1 0 1 0 0,1 0 0 0 0,0 0 0 0 0,0 0 0 0 0,0 0 0 0 0,0 0-1 0 0,0 0 1 0 0,-1 0 0 0 0,1 0 0 0 0,0 0 0 0 0,0 0 0 0 0,0 0 0 0 0,0 0-1 0 0,0 0 1 0 0,-1-1 0 0 0,1 1 0 0 0,0 0 0 0 0,0 0 0 0 0,0 0 0 0 0,0 0-1 0 0,0 0 1 0 0,0 0 0 0 0,-1 0 0 0 0,1 0 0 0 0,0-1 0 0 0,0 1-1 0 0,0 0 1 0 0,0 0 0 0 0,0 0 0 0 0,0 0 0 0 0,0 0 0 0 0,0-1 0 0 0,0 1-1 0 0,0 0 1 0 0,0 0 0 0 0,0 0 0 0 0,0 0 0 0 0,0 0 0 0 0,0-1 0 0 0,0 1-1 0 0,0 0 1 0 0,0 0 0 0 0,0 0 0 0 0,0 0 0 0 0,0-1 0 0 0,0-11-618 0 0,21-141-8811 0 0,-7-2 4866 0 0,10-86 3909 0 0,-23 233 754 0 0,0-3-12 0 0,1 1 0 0 0,4-16 0 0 0,-5 24 33 0 0,0-1 1 0 0,0 0 0 0 0,0 1 0 0 0,0-1-1 0 0,1 0 1 0 0,-1 1 0 0 0,1 0-1 0 0,0-1 1 0 0,0 1 0 0 0,0 0 0 0 0,0 0-1 0 0,0 0 1 0 0,4-3 0 0 0,-5 4 296 0 0,1 1-326 0 0,1 0 0 0 0,-1 0 0 0 0,0 1 0 0 0,0-1 0 0 0,0 0 0 0 0,0 1 0 0 0,1-1 0 0 0,-1 1-1 0 0,0 0 1 0 0,0 0 0 0 0,0 0 0 0 0,0 0 0 0 0,0 0 0 0 0,0 0 0 0 0,-1 0 0 0 0,1 1 0 0 0,0-1 0 0 0,2 4 0 0 0,-2-3 17 0 0,0 1 0 0 0,0 0 0 0 0,0 0 0 0 0,-1 1 0 0 0,0-1 0 0 0,1 0 1 0 0,-1 0-1 0 0,0 1 0 0 0,0-1 0 0 0,0 7 0 0 0,0 5 223 0 0,-1 1-1 0 0,0-1 1 0 0,-2 0-1 0 0,-3 20 1 0 0,5-32-234 0 0,-19 77 1690 0 0,4-16-213 0 0,9-40-840 0 0,4-18-437 0 0,0 1 0 0 0,1-1 0 0 0,-1 0 0 0 0,1 1 0 0 0,0-1 0 0 0,1 1-1 0 0,0-1 1 0 0,0 1 0 0 0,2 11 0 0 0,-2-16-203 0 0,1-1-1 0 0,-1 0 1 0 0,1 0-1 0 0,0 1 1 0 0,0-1-1 0 0,-1 0 1 0 0,1 0 0 0 0,0 0-1 0 0,0 0 1 0 0,0 0-1 0 0,0 0 1 0 0,0 0-1 0 0,0-1 1 0 0,0 1-1 0 0,0 0 1 0 0,1-1 0 0 0,-1 1-1 0 0,0 0 1 0 0,0-1-1 0 0,0 1 1 0 0,1-1-1 0 0,-1 0 1 0 0,0 1 0 0 0,1-1-1 0 0,-1 0 1 0 0,0 0-1 0 0,1 0 1 0 0,-1 0-1 0 0,3 0 1 0 0,1-1 69 0 0,0 1 0 0 0,-1-1 1 0 0,1 0-1 0 0,0-1 0 0 0,0 1 1 0 0,8-5-1 0 0,15-8 109 0 0,-1-1-1 0 0,0-2 1 0 0,31-26 0 0 0,69-68 54 0 0,-84 71-347 0 0,-18 18-122 0 0,9-9-1648 0 0,-11 9-4101 0 0,0-1-2395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27.5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1951 0 0,'95'124'654'0'0,"-12"-15"870"0"0,-7-22-321 0 0,58 69 904 0 0,4 37 234 0 0,71 89 1122 0 0,-176-243-3082 0 0,103 134 945 0 0,-44-43-420 0 0,202 256 917 0 0,-90-169-1029 0 0,-48-52-205 0 0,-114-119-436 0 0,111 109 411 0 0,-110-117-380 0 0,-1 2 0 0 0,65 81 0 0 0,7 47 916 0 0,-108-154-954 0 0,-5-13-136 0 0,-1-1 0 0 0,0 1 1 0 0,1-1-1 0 0,-1 1 0 0 0,0 0 1 0 0,0-1-1 0 0,0 1 0 0 0,0 0 1 0 0,0-1-1 0 0,1 1 0 0 0,-1 0 1 0 0,0-1-1 0 0,-1 1 0 0 0,1 0 1 0 0,0-1-1 0 0,0 1 0 0 0,0 0 1 0 0,0-1-1 0 0,-1 2 0 0 0,-10 3 138 0 0,8-4-128 0 0,0 0 0 0 0,0 0-1 0 0,0-1 1 0 0,-1 0 0 0 0,1 1-1 0 0,0-1 1 0 0,0 0 0 0 0,0 0 0 0 0,0-1-1 0 0,-1 1 1 0 0,1-1 0 0 0,0 0-1 0 0,-3 0 1 0 0,-5-4-30 0 0,0 1 0 0 0,-13-9 0 0 0,-7-2-233 0 0,-14-7-251 0 0,-70-44 1 0 0,76 41 11 0 0,-2 2 1 0 0,-59-25 0 0 0,83 41 295 0 0,0 1 0 0 0,0 1 0 0 0,-29-5 0 0 0,16 5 44 0 0,-15-1 121 0 0,41 5 22 0 0,0 1 1 0 0,-1 0-1 0 0,1 1 1 0 0,0-1-1 0 0,0 1 1 0 0,0 0 0 0 0,0 0-1 0 0,-6 2 1 0 0,9-2 3 0 0,-1 0-1 0 0,1 0 1 0 0,0-1 0 0 0,0 1 0 0 0,0 1 0 0 0,0-1 0 0 0,0 0-1 0 0,0 0 1 0 0,0 0 0 0 0,0 0 0 0 0,0 1 0 0 0,1-1-1 0 0,-1 0 1 0 0,0 1 0 0 0,1-1 0 0 0,-1 1 0 0 0,1-1-1 0 0,0 0 1 0 0,-1 1 0 0 0,1-1 0 0 0,0 1 0 0 0,0-1 0 0 0,0 1-1 0 0,0-1 1 0 0,0 1 0 0 0,0-1 0 0 0,0 1 0 0 0,1-1-1 0 0,0 3 1 0 0,1 6 24 0 0,0-1 1 0 0,1 1-1 0 0,5 10 0 0 0,-7-17-18 0 0,11 24 199 0 0,1 0 1 0 0,22 31-1 0 0,39 47 533 0 0,-39-57-398 0 0,3 2 278 0 0,1-2 1 0 0,62 57-1 0 0,106 66 1344 0 0,-176-148-1790 0 0,2-1 0 0 0,0-2 0 0 0,1-1 0 0 0,1-1 0 0 0,1-2 0 0 0,1-2 0 0 0,41 10 0 0 0,-68-21-66 0 0,0-1 0 0 0,0-1-1 0 0,0 0 1 0 0,0 0 0 0 0,0-1 0 0 0,17-2 0 0 0,-21 1-16 0 0,1 0-1 0 0,-1-1 1 0 0,0 0 0 0 0,0 0 0 0 0,-1 0 0 0 0,1-1-1 0 0,0 0 1 0 0,-1 0 0 0 0,1 0 0 0 0,-1-1-1 0 0,9-8 1 0 0,-8 6 26 0 0,1-1-1 0 0,-2 0 1 0 0,1-1-1 0 0,-1 0 1 0 0,0 0-1 0 0,0 0 0 0 0,3-9 1 0 0,2-9 258 0 0,8-29-1 0 0,-12 35-234 0 0,-2-1 0 0 0,-1 0 0 0 0,0-1 0 0 0,-2 1-1 0 0,-1-41 1 0 0,-22-108 414 0 0,16 135-460 0 0,-14-80 62 0 0,-5 0 0 0 0,-41-113 0 0 0,63 222-160 0 0,-26-81-272 0 0,-76-154 0 0 0,-26 41-3259 0 0,102 158 1641 0 0,-4-11-4609 0 0,6-2-1725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3:40.2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4 287 2383 0 0,'-1'3'180'0'0,"0"-3"-172"0"0,1 1 0 0 0,0 0 0 0 0,-1-1-1 0 0,1 1 1 0 0,0-1 0 0 0,0 1-1 0 0,0 0 1 0 0,0-1 0 0 0,0 1-1 0 0,0 0 1 0 0,0-1 0 0 0,0 1 0 0 0,0 0-1 0 0,0-1 1 0 0,0 1 0 0 0,0-1-1 0 0,0 1 1 0 0,0 0 0 0 0,1-1-1 0 0,-1 1 1 0 0,0 0 0 0 0,1 0 0 0 0,0 0 53 0 0,0 0 0 0 0,0-1 0 0 0,0 1 1 0 0,0 0-1 0 0,0-1 0 0 0,0 1 0 0 0,0-1 1 0 0,0 1-1 0 0,0-1 0 0 0,0 1 1 0 0,0-1-1 0 0,1 0 0 0 0,-1 1 0 0 0,0-1 1 0 0,0 0-1 0 0,0 0 0 0 0,1 0 1 0 0,1 0-1 0 0,102-3 2639 0 0,41 1 4630 0 0,-118 2-6107 0 0,-3 0 125 0 0,0 2-1 0 0,28 4 1 0 0,-40-4-963 0 0,23 5 843 0 0,0 1 1 0 0,54 20-1 0 0,-34-7-273 0 0,2-2 1 0 0,0-3-1 0 0,1-2 0 0 0,97 10 0 0 0,-104-20-265 0 0,100-7 1 0 0,51-19 608 0 0,-163 16-1067 0 0,0-1 0 0 0,-1-2 0 0 0,50-18 0 0 0,-34 5 73 0 0,-1-2 0 0 0,63-37 0 0 0,-64 29-256 0 0,1 3 1 0 0,2 2-1 0 0,101-34 0 0 0,-128 53-49 0 0,1 1 0 0 0,-1 2 0 0 0,56-4 0 0 0,-63 9 0 0 0,1 0 0 0 0,0 2 0 0 0,0 1 0 0 0,-1 0 0 0 0,40 13 0 0 0,-5 2 0 0 0,206 70 0 0 0,-204-62 0 0 0,103 63 0 0 0,-136-73 0 0 0,-8-5 0 0 0,0 0 0 0 0,1-1 0 0 0,0-1 0 0 0,1-1 0 0 0,0-1 0 0 0,0 0 0 0 0,23 3 0 0 0,-7-6 0 0 0,0-2 0 0 0,0-1 0 0 0,1-2 0 0 0,-1-1 0 0 0,0-2 0 0 0,0-2 0 0 0,48-13 0 0 0,-28 5 0 0 0,49-14 0 0 0,-56 14 0 0 0,0 1 0 0 0,62-6 0 0 0,-104 18 0 0 0,70-8 0 0 0,121 1 0 0 0,-65 19 0 0 0,-24 0 0 0 0,33 6 0 0 0,-18-1 0 0 0,-82-12 0 0 0,-24-1 0 0 0,1-2 0 0 0,22 0 0 0 0,4-1 0 0 0,-27 0 0 0 0,31-3 0 0 0,164-25 0 0 0,-110 12 0 0 0,166-5 0 0 0,-231 24 0 0 0,-1 1 0 0 0,1 1 0 0 0,52 16 0 0 0,-6 6 0 0 0,-56-19 0 0 0,35 15 0 0 0,-37-13 0 0 0,41 11 0 0 0,-42-15 0 0 0,1-1 0 0 0,0-1 0 0 0,-1-2 0 0 0,1 0 0 0 0,0-2 0 0 0,28-3 0 0 0,-4-2 0 0 0,16-3 0 0 0,68-16 0 0 0,171-63 0 0 0,-245 69 0 0 0,1 2 0 0 0,76-10 0 0 0,127 3 0 0 0,-214 25 0 0 0,0 1 0 0 0,1 2 0 0 0,60 15 0 0 0,39 5 0 0 0,-150-25 0 0 0,74 9 0 0 0,144-1 0 0 0,-152-14 0 0 0,-1-2 0 0 0,91-25 0 0 0,105-13 0 0 0,-244 44 0 0 0,0 0 0 0 0,0 1 0 0 0,1 1 0 0 0,16 3 0 0 0,-26-2 0 0 0,1 0 0 0 0,-1 1 0 0 0,0 0 0 0 0,0 1 0 0 0,0 0 0 0 0,0 0 0 0 0,0 0 0 0 0,-1 1 0 0 0,1 0 0 0 0,7 7 0 0 0,24 20 0 0 0,38 28 0 0 0,-66-52 0 0 0,0 0 0 0 0,0-2 0 0 0,0 1 0 0 0,1-1 0 0 0,19 5 0 0 0,-2-3 0 0 0,0-2 0 0 0,0-1 0 0 0,43 0 0 0 0,88-10 0 0 0,-159 5 0 0 0,106-14 0 0 0,-82 11 0 0 0,58-17 0 0 0,-4 1 0 0 0,25 0 0 0 0,98-17 0 0 0,2 17 0 0 0,-177 21 0 0 0,-1 1 0 0 0,42 8 0 0 0,-1 1 0 0 0,32 7 0 0 0,15 1 0 0 0,-91-17 0 0 0,16 2 0 0 0,72-3 0 0 0,209-37 0 0 0,-290 29 0 0 0,0-2 0 0 0,38-15 0 0 0,56-32 0 0 0,-81 35 0 0 0,-27 13 0 0 0,175-76 0 0 0,12 17 0 0 0,-197 65 0 0 0,1 1 0 0 0,-1 0 0 0 0,0 0 0 0 0,1 0 0 0 0,-1 1 0 0 0,0 0 0 0 0,1 1 0 0 0,-1-1 0 0 0,1 1 0 0 0,-1 0 0 0 0,0 1 0 0 0,0-1 0 0 0,0 1 0 0 0,0 1 0 0 0,11 4 0 0 0,2 5 0 0 0,-1 0 0 0 0,0 0 0 0 0,21 21 0 0 0,10 6 0 0 0,-29-25 0 0 0,0-1 0 0 0,0-1 0 0 0,2-1 0 0 0,-1-1 0 0 0,1 0 0 0 0,0-2 0 0 0,37 8 0 0 0,316 49 0 0 0,-294-56 0 0 0,127-4 0 0 0,-175-7 0 0 0,-1-1 0 0 0,1-1 0 0 0,49-14 0 0 0,89-39 0 0 0,-119 38 0 0 0,253-84 0 0 0,-268 99-1257 0 0,-36 4 850 0 0,0 0 0 0 0,0 1 0 0 0,0-1 0 0 0,0 0 0 0 0,0 1 0 0 0,0-1 0 0 0,0 0 0 0 0,0 1 0 0 0,0-1 0 0 0,0 1 0 0 0,-1 0 0 0 0,1-1 0 0 0,0 1 0 0 0,0 0 0 0 0,-1-1 0 0 0,1 1 0 0 0,0 0 0 0 0,-1 0 1 0 0,1 0-1 0 0,-1 0 0 0 0,1-1 0 0 0,-1 1 0 0 0,1 2 0 0 0,0-2-787 0 0,8 18-7684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6.9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1 321 2991 0 0,'0'0'7'0'0,"0"0"1"0"0,0 1-1 0 0,0-1 0 0 0,1 0 0 0 0,-1 1 0 0 0,0-1 0 0 0,0 0 0 0 0,1 0 0 0 0,-1 1 0 0 0,0-1 0 0 0,1 0 0 0 0,-1 0 0 0 0,0 0 0 0 0,1 0 0 0 0,-1 1 0 0 0,0-1 0 0 0,1 0 0 0 0,-1 0 0 0 0,0 0 0 0 0,1 0 0 0 0,-1 0 0 0 0,1 0 0 0 0,-1 0 0 0 0,0 0 0 0 0,1 0 0 0 0,-1 0 0 0 0,0 0 0 0 0,1 0 0 0 0,-1 0 0 0 0,1 0 0 0 0,-1 0 0 0 0,0 0 0 0 0,1-1 0 0 0,0 1 0 0 0,-1 0 11 0 0,53-6 1103 0 0,-5 2 2533 0 0,64-15-1 0 0,7-18 4421 0 0,-17 4-3129 0 0,-95 31-4662 0 0,17-4 577 0 0,0-1-1 0 0,-1-1 1 0 0,1-1-1 0 0,32-18 1 0 0,-38 16-355 0 0,-6 5-146 0 0,1-2-1 0 0,-1 1 1 0 0,0-2-1 0 0,-1 1 1 0 0,21-21-1 0 0,-31 27-806 0 0,-4-8-853 0 0,0 4 244 0 0,0 1-1 0 0,0-1 1 0 0,-1 1 0 0 0,1 0 0 0 0,-9-8-1 0 0,-3-6-6335 0 0,2 3 243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7.2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6 349 3767 0 0,'-1'0'26'0'0,"1"-1"-1"0"0,0 1 0 0 0,-1-1 1 0 0,1 1-1 0 0,0-1 0 0 0,-1 1 1 0 0,1 0-1 0 0,0-1 0 0 0,-1 1 1 0 0,1-1-1 0 0,0 1 0 0 0,0-1 0 0 0,0 1 1 0 0,-1-1-1 0 0,1 0 0 0 0,0 1 1 0 0,0-1-1 0 0,0 1 0 0 0,0-1 1 0 0,0 1-1 0 0,0-1 0 0 0,0 1 1 0 0,0-1-1 0 0,0 0 0 0 0,0 1 0 0 0,0-1 1 0 0,1 1-1 0 0,-1-1 0 0 0,0 1 1 0 0,0-1-1 0 0,0 1 0 0 0,1-1 1 0 0,-1 1-1 0 0,0-1 0 0 0,1 1 1 0 0,-1 0-1 0 0,1-1 0 0 0,12-17 1085 0 0,-6 11-70 0 0,0 1 0 0 0,1 0 0 0 0,0 0 0 0 0,-1 1-1 0 0,2 0 1 0 0,9-5 0 0 0,57-20 4641 0 0,-27 12-1729 0 0,5 0-692 0 0,-35 12-1715 0 0,33-14 1 0 0,88-54 2119 0 0,-123 68-3665 0 0,-14 6 0 0 0,0-1 0 0 0,0 1 0 0 0,0-1 0 0 0,0 0 0 0 0,0 0 0 0 0,-1 0 0 0 0,1 0 0 0 0,0 0 0 0 0,2-1 0 0 0,-2-1 0 0 0,1 0 0 0 0,0 1 0 0 0,-1-1 0 0 0,0 0 0 0 0,1 0 0 0 0,2-6 0 0 0,-4 7 0 0 0,-1 0 0 0 0,1 1 0 0 0,0-1 0 0 0,0 0 0 0 0,0 1 0 0 0,0 0 0 0 0,0-1 0 0 0,0 1 0 0 0,0-1 0 0 0,1 1 0 0 0,-1 0 0 0 0,0 0 0 0 0,2-1 0 0 0,-2 1 0 0 0,-1 1 0 0 0,1 0 0 0 0,-1-1 0 0 0,1 1 0 0 0,-1 0 0 0 0,1-1 0 0 0,-1 1 0 0 0,0 0 0 0 0,1-1 0 0 0,-1 1 0 0 0,1-1 0 0 0,-1 1 0 0 0,0 0 0 0 0,0-1 0 0 0,1 1 0 0 0,-1-1 0 0 0,0 1 0 0 0,0-1 0 0 0,0 0 0 0 0,1 1 0 0 0,-1-1 0 0 0,0 1 0 0 0,0-1 0 0 0,0 0 0 0 0,3-9 16 0 0,-2 10-36 0 0,-1-1 0 0 0,0 1 1 0 0,0 0-1 0 0,0 0 0 0 0,1-1 0 0 0,-1 1 0 0 0,0 0 0 0 0,0 0 1 0 0,0 0-1 0 0,0-1 0 0 0,0 1 0 0 0,1 0 0 0 0,-1-1 0 0 0,0 1 1 0 0,0 0-1 0 0,0 0 0 0 0,0-1 0 0 0,0 1 0 0 0,0 0 0 0 0,0-1 0 0 0,0 1 1 0 0,0 0-1 0 0,0 0 0 0 0,0-1 0 0 0,0 1 0 0 0,0 0 0 0 0,0-1 1 0 0,0 1-1 0 0,-1 0 0 0 0,1 0 0 0 0,0-1 0 0 0,0 1 0 0 0,0 0 1 0 0,0 0-1 0 0,0-1 0 0 0,-1 1 0 0 0,1 0 0 0 0,0 0 0 0 0,0 0 1 0 0,0-1-1 0 0,-1 1 0 0 0,1 0 0 0 0,0 0 0 0 0,0 0 0 0 0,-1 0 1 0 0,1 0-1 0 0,0-1 0 0 0,0 1 0 0 0,-1 0 0 0 0,1 0 0 0 0,0 0 1 0 0,-1 0-1 0 0,1 0 0 0 0,0 0 0 0 0,0 0 0 0 0,-1 0 0 0 0,-4-4-651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1.9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381 1 4287 0 0,'0'0'332'0'0,"-14"-1"3123"0"0,-64 32 6571 0 0,45-20-7927 0 0,21-5-1219 0 0,0 0 0 0 0,1 0 0 0 0,0 2-1 0 0,-18 13 1 0 0,12-9-151 0 0,8-4-419 0 0,1-1 0 0 0,0 1 0 0 0,0 1 0 0 0,0 0 0 0 0,1 0 0 0 0,0 0 0 0 0,1 1 0 0 0,0 0 0 0 0,1 0 0 0 0,0 0 0 0 0,0 1 0 0 0,1 0 0 0 0,1 0 0 0 0,-1 0 0 0 0,-1 16 0 0 0,0-3 155 0 0,2-12-28 0 0,1 0 0 0 0,0 0-1 0 0,-1 14 1 0 0,4-6-264 0 0,1-16-161 0 0,0 0 12 0 0,0 4-13 0 0,1 0 0 0 0,0 0 0 0 0,1 0-1 0 0,7 13 1 0 0,-5-12-6 0 0,-3-4-5 0 0,14 14 0 0 0,-10-11 0 0 0,-4-5 0 0 0,12 9 0 0 0,5 0 0 0 0,21 12 0 0 0,-33-19 0 0 0,19 13 0 0 0,-18-9 0 0 0,-1 1 0 0 0,-3 1 0 0 0,-5 2 0 0 0,-1-9 0 0 0,-6 15 0 0 0,0-7 0 0 0,-4-3 0 0 0,0 1 0 0 0,0-1 0 0 0,-2-1 0 0 0,-24 14 0 0 0,30-19 0 0 0,-1 2 0 0 0,-26 11 0 0 0,21-10 0 0 0,5-3 0 0 0,0 1 0 0 0,-1-1 0 0 0,0-1 0 0 0,-10 3 0 0 0,8-4 0 0 0,1 1 0 0 0,-2 0 0 0 0,11 2 0 0 0,1-3 0 0 0,-1 5 0 0 0,7 8 0 0 0,0 2 0 0 0,-4-3 0 0 0,-3 17 0 0 0,-1-3 0 0 0,4 6 0 0 0,2 0 0 0 0,10 47 0 0 0,-12-69 0 0 0,7 23 0 0 0,2-1 0 0 0,1 0 0 0 0,23 46 0 0 0,-33-74 0 0 0,0-2 0 0 0,-1 0 0 0 0,1-1 0 0 0,0 1 0 0 0,0-1 0 0 0,0 1 0 0 0,0-1 0 0 0,0 0 0 0 0,0 1 0 0 0,3 1 0 0 0,33 31 0 0 0,-37-34 0 0 0,1-1 0 0 0,-1 1 0 0 0,1 0 0 0 0,-1 0 0 0 0,0 0 0 0 0,1-1 0 0 0,-1 1 0 0 0,1-1 0 0 0,0 1 0 0 0,-1-1 0 0 0,1 0 0 0 0,-1 1 0 0 0,4-1 0 0 0,23-1 0 0 0,-8 0 0 0 0,-6 1 0 0 0,-7 1 0 0 0,-1-1 0 0 0,1 0 0 0 0,-1 0 0 0 0,1-1 0 0 0,-1 0 0 0 0,1 0 0 0 0,-1 0 0 0 0,1-1 0 0 0,10-4 0 0 0,-13 4 34 0 0,0 0 0 0 0,-1 0 0 0 0,1 1 0 0 0,-1-2 0 0 0,0 1 0 0 0,0 0 0 0 0,0-1 0 0 0,0 0 0 0 0,0 1 0 0 0,3-5 0 0 0,8-13-1651 0 0,-2 1-5419 0 0,-11 17 6287 0 0,11-18-9447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2.2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0 230 6967 0 0,'2'0'535'0'0,"76"-2"5581"0"0,-45 2-2470 0 0,-1-1 0 0 0,57-11 0 0 0,-68 8-2663 0 0,36-5 1144 0 0,-1-3-1 0 0,80-27 1 0 0,140-49-1279 0 0,-142 58-848 0 0,-123 29 0 0 0,-5-1 0 0 0,0 1 0 0 0,-1 0 0 0 0,1-1 0 0 0,10-4 0 0 0,9-5 0 0 0,-16 6 163 0 0,-13 2-2154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2.8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48 7199 0 0,'2'2'37'0'0,"0"-1"0"0"0,1 1-1 0 0,-1-1 1 0 0,1 0-1 0 0,-1 0 1 0 0,1 0-1 0 0,0 0 1 0 0,-1 0 0 0 0,1 0-1 0 0,0-1 1 0 0,0 0-1 0 0,0 1 1 0 0,-1-1-1 0 0,1 0 1 0 0,0 0 0 0 0,0 0-1 0 0,0-1 1 0 0,-1 1-1 0 0,1-1 1 0 0,4-1-1 0 0,1 0 347 0 0,0 0-1 0 0,14-1 0 0 0,36 1 5571 0 0,-51 2-4975 0 0,-4 0 760 0 0,2 0-148 0 0,27-2 338 0 0,-9 2-640 0 0,0-1 0 0 0,0-1 0 0 0,0-1 0 0 0,27-8-1 0 0,-43 8-1545 0 0,-1 0 0 0 0,1 0-1 0 0,-1-1 1 0 0,0 0-1 0 0,9-7 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573 1 5039 0 0,'-128'98'1707'0'0,"89"-73"465"0"0,0-2-1 0 0,-2-2 1 0 0,-53 21 0 0 0,52-26-1261 0 0,9-2-206 0 0,1-3 1 0 0,-38 9 0 0 0,63-18-709 0 0,-20 2-24 0 0,26-4-24 0 0,0 0 0 0 0,0 0-1 0 0,0 0 1 0 0,0 0 0 0 0,0 0-1 0 0,0 0 1 0 0,0 0 0 0 0,0 0-1 0 0,0 0 1 0 0,1 0 0 0 0,-1-1 0 0 0,0 1-1 0 0,0 0 1 0 0,0-1 0 0 0,0 1-1 0 0,1-1 1 0 0,-1 1 0 0 0,0-1-1 0 0,0 1 1 0 0,1-1 0 0 0,-1 0 0 0 0,-1-1-1 0 0,2 2-79 0 0,0 0 0 0 0,0-1 0 0 0,0 1 0 0 0,0-1 0 0 0,0 1 0 0 0,0 0-1 0 0,0-1 1 0 0,0 1 0 0 0,0-1 0 0 0,0 1 0 0 0,0 0 0 0 0,0-1 0 0 0,1 1 0 0 0,-1-1 0 0 0,0 1-1 0 0,0 0 1 0 0,0-1 0 0 0,1 1 0 0 0,-1 0 0 0 0,0-1 0 0 0,0 1 0 0 0,1 0 0 0 0,0-1-132 0 0</inkml:trace>
  <inkml:trace contextRef="#ctx0" brushRef="#br0" timeOffset="1">335 133 6191 0 0,'14'2'757'0'0,"1"2"-1"0"0,-1 0 0 0 0,0 0 1 0 0,15 8-1 0 0,14 4 3630 0 0,19 2 2407 0 0,112 17-1 0 0,65-8-2483 0 0,-130-17-3806 0 0,-73-5-492 0 0,0 2-11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2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1 263 3599 0 0,'0'0'2278'0'0,"0"1"-1983"0"0,1-1 0 0 0,-1 1 0 0 0,1-1 1 0 0,-1 1-1 0 0,1-1 0 0 0,0 1 0 0 0,-1-1 0 0 0,1 0 1 0 0,-1 1-1 0 0,1-1 0 0 0,0 0 0 0 0,-1 1 0 0 0,1-1 0 0 0,1 0 1 0 0,10 0 1738 0 0,0-2 0 0 0,-1 1 1 0 0,1-1-1 0 0,23-8 0 0 0,47-22 2912 0 0,-47 18-3156 0 0,130-64 3206 0 0,-108 49-4470 0 0,-1-2-490 0 0,38-17-39 0 0,-82 42-26 0 0,-12 6 14 0 0,0 0 0 0 0,0 0 0 0 0,0 0 0 0 0,1 0 1 0 0,-1 0-1 0 0,0 0 0 0 0,0 0 0 0 0,0 0 0 0 0,0 0 1 0 0,1 0-1 0 0,-1 0 0 0 0,0 0 0 0 0,0 0 0 0 0,0-1 1 0 0,0 1-1 0 0,1 0 0 0 0,-1 0 0 0 0,0 0 0 0 0,0 0 0 0 0,0 0 1 0 0,0 0-1 0 0,0-1 0 0 0,1 1 0 0 0,-1 0 0 0 0,0 0 1 0 0,0 0-1 0 0,0 0 0 0 0,0-1 0 0 0,0 1 0 0 0,0 0 1 0 0,0 0-1 0 0,0 0 0 0 0,0 0 0 0 0,0-1 0 0 0,0 1 1 0 0,0 0-1 0 0,0 0 0 0 0,0 0 0 0 0,0-1 0 0 0,0 1 0 0 0,0 0 1 0 0,0 0-1 0 0,0 0 0 0 0,0 0 0 0 0,0-1 0 0 0,0 1 1 0 0,0 0-1 0 0,0 0 0 0 0,0 0 0 0 0,0 0 0 0 0,-1-1 1 0 0,1 1-1 0 0,0 0 0 0 0,0 0 0 0 0,0 0 0 0 0,0 0 0 0 0,0 0 1 0 0,0-1-1 0 0,-1 1 0 0 0,1 0 0 0 0,0 0 0 0 0,0 0 1 0 0,0 0-1 0 0,-1 0 0 0 0,-6-3-3132 0 0,-15-2-15234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5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126 1 2847 0 0,'-1'2'392'0'0,"-4"25"2112"0"0,3-15-985 0 0,0 1 1 0 0,-1-1-1 0 0,-8 21 1 0 0,8-26-524 0 0,0 0 1 0 0,1 0 0 0 0,0 0 0 0 0,-1 11 0 0 0,-5 16 931 0 0,-14 54 1468 0 0,4-14-1815 0 0,5-31-456 0 0,-11 73 0 0 0,20-93-941 0 0,4-23-260 0 0,1 4-716 0 0,7-5-6570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3.9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8031 0 0,'1'1'618'0'0,"1"0"-528"0"0,0-1 0 0 0,-1 1 1 0 0,1 0-1 0 0,-1 0 0 0 0,1 0 1 0 0,0 1-1 0 0,-1-1 1 0 0,0 0-1 0 0,1 1 0 0 0,-1-1 1 0 0,0 0-1 0 0,0 1 0 0 0,0 0 1 0 0,0-1-1 0 0,2 4 0 0 0,0 0 691 0 0,2 4 445 0 0,-1 0 0 0 0,0 0 0 0 0,0 0 0 0 0,-1 0 0 0 0,0 0 0 0 0,3 18-1 0 0,1 60 3216 0 0,-6-67-3559 0 0,-1 95 2501 0 0,0-51-2258 0 0,-1-42-721 0 0,2 0 1 0 0,3 31-1 0 0,2-32-456 0 0,-5-19-29 0 0</inkml:trace>
  <inkml:trace contextRef="#ctx0" brushRef="#br0" timeOffset="1">292 20 4663 0 0,'2'1'360'0'0,"2"4"-219"0"0,0 1-1 0 0,0-1 1 0 0,-1 1-1 0 0,1-1 1 0 0,-1 1-1 0 0,-1 0 1 0 0,1 0-1 0 0,2 11 1 0 0,12 26 3178 0 0,-9-27-1295 0 0,-1 1 0 0 0,-1-1 0 0 0,0 2 0 0 0,3 18 0 0 0,9 75 4761 0 0,-5-26-3430 0 0,-7-55-3130 0 0,9 45 3083 0 0,-3-40-5213 0 0,6-4-5851 0 0,-5-15-2440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4.3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0 293 4663 0 0,'0'0'360'0'0,"3"-1"-237"0"0,82-31 3810 0 0,-29 11 1358 0 0,0 2 0 0 0,76-14-1 0 0,-110 28-4643 0 0,84-18 2829 0 0,-43 11-2247 0 0,-1-3 0 0 0,82-31-1 0 0,-76 24-1220 0 0,-40 14-9 0 0,53-24 1 0 0,-74 29-59 0 0,-6 2-246 0 0,-1-9-9287 0 0,-3 0-220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4.7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6335 0 0,'0'0'486'0'0,"2"-1"-318"0"0,2-2 418 0 0,1 0 0 0 0,-1 1 0 0 0,1 0 1 0 0,0 0-1 0 0,0 0 0 0 0,0 0 1 0 0,0 1-1 0 0,0 0 0 0 0,0 0 0 0 0,6 0 1 0 0,55-2 4628 0 0,-59 3-4745 0 0,151 4 8457 0 0,-91-7-7305 0 0,-35-2-1084 0 0,-30 4-430 0 0,11-4-892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1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8 134 6647 0 0,'-7'11'998'0'0,"7"-10"-781"0"0,0 0 1 0 0,0 0 0 0 0,1-1-1 0 0,-1 1 1 0 0,1 0 0 0 0,-1-1-1 0 0,0 1 1 0 0,1 0-1 0 0,0-1 1 0 0,-1 1 0 0 0,1-1-1 0 0,-1 1 1 0 0,1-1 0 0 0,0 1-1 0 0,0 0 1 0 0,0-1 34 0 0,2 3 470 0 0,1-1-1 0 0,0 0 0 0 0,0 0 1 0 0,0 0-1 0 0,0-1 1 0 0,1 1-1 0 0,-1-1 0 0 0,0 0 1 0 0,1 0-1 0 0,-1 0 0 0 0,0-1 1 0 0,1 0-1 0 0,-1 1 0 0 0,8-2 1 0 0,3-1 1046 0 0,0 0-1 0 0,29-9 1 0 0,-35 8-1292 0 0,1-1 0 0 0,0 0-1 0 0,-1-1 1 0 0,0 0 0 0 0,9-7 0 0 0,0-1-36 0 0,21-19 1 0 0,-35 27-469 0 0,0 1-1 0 0,0-1 1 0 0,0 0 0 0 0,0 0 0 0 0,4-10-1 0 0,-1 0-2829 0 0,-1 1-4162 0 0,-1 2-2116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5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1 2759 0 0,'1'7'56'0'0,"-1"-1"-1"0"0,-1 1 1 0 0,1 0-1 0 0,-1 0 1 0 0,0-1-1 0 0,-3 10 0 0 0,0 2 665 0 0,-28 123 5962 0 0,-33 118 3858 0 0,52-191-9169 0 0,13-66-1765 0 0,1-2 21 0 0,0-1 0 0 0,-1 1 0 0 0,1 0 0 0 0,0-1 1 0 0,-1 1-1 0 0,1 0 0 0 0,0-1 0 0 0,-1 1 0 0 0,1-1 0 0 0,0 1 1 0 0,-1-1-1 0 0,1 0 0 0 0,0 0 0 0 0,0 0-854 0 0,8-9-5497 0 0</inkml:trace>
  <inkml:trace contextRef="#ctx0" brushRef="#br0" timeOffset="1">208 86 6159 0 0,'0'0'472'0'0,"-1"3"-306"0"0,-7 20 2001 0 0,-8 42 8419 0 0,12-49-10345 0 0,-18 101 5374 0 0,13-56-3781 0 0,3-15-900 0 0,4-40-906 0 0,1 10 500 0 0,9 14-1791 0 0,-4-22-5375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5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1 127 2847 0 0,'43'-44'383'0'0,"-31"30"522"0"0,27-23-1 0 0,-33 33-279 0 0,-1 1 0 0 0,0-1-1 0 0,1 1 1 0 0,-1 0 0 0 0,1 0 0 0 0,0 1 0 0 0,0-1 0 0 0,0 1-1 0 0,9-1 1 0 0,-11 2-31 0 0,0 1-1 0 0,0 0 1 0 0,0 0-1 0 0,0 1 1 0 0,0-1-1 0 0,0 1 1 0 0,0 0-1 0 0,0 0 1 0 0,0 0-1 0 0,0 0 1 0 0,0 1-1 0 0,-1-1 1 0 0,1 1-1 0 0,-1 0 1 0 0,7 5-1 0 0,-9-6-356 0 0,1 1 0 0 0,-1-1 0 0 0,1 0 0 0 0,-1 1-1 0 0,1 0 1 0 0,-1-1 0 0 0,0 1 0 0 0,0 0 0 0 0,0 0 0 0 0,1 3-1 0 0,1 1 255 0 0,0-1-227 0 0,-1 0 0 0 0,0 0 0 0 0,0 0 0 0 0,-1 0 0 0 0,1 0 0 0 0,-1 1 0 0 0,0-1 0 0 0,-1 0 0 0 0,1 1 0 0 0,-1-1 0 0 0,0 1 0 0 0,-1-1 0 0 0,1 0 0 0 0,-1 1 0 0 0,0-1 0 0 0,-2 7 0 0 0,-1-1 158 0 0,0 1 1 0 0,0-1-1 0 0,-1-1 1 0 0,-1 1-1 0 0,0-1 1 0 0,-9 13-1 0 0,-23 32 1017 0 0,37-55-1439 0 0,1 0 0 0 0,0 0 0 0 0,0 1 0 0 0,-1-1 0 0 0,1 0 0 0 0,0 0 0 0 0,0 0 1 0 0,0 1-1 0 0,-1-1 0 0 0,1 0 0 0 0,0 0 0 0 0,0 1 0 0 0,0-1 0 0 0,0 0 0 0 0,0 0 0 0 0,-1 1 0 0 0,1-1 0 0 0,0 0 0 0 0,0 1 0 0 0,0-1 0 0 0,0 0 0 0 0,0 1 0 0 0,0-1 1 0 0,0 0-1 0 0,0 0 0 0 0,0 1 0 0 0,0-1 0 0 0,0 0 0 0 0,0 1 0 0 0,0-1 0 0 0,0 0 0 0 0,1 1 0 0 0,-1-1 0 0 0,0 0 0 0 0,0 0 0 0 0,0 1 0 0 0,0-1 0 0 0,0 0 0 0 0,1 0 1 0 0,-1 1-1 0 0,0-1 0 0 0,0 0 0 0 0,1 0 0 0 0,-1 0 0 0 0,0 1 0 0 0,0-1 0 0 0,0 0 0 0 0,1 0 0 0 0,-1 0 0 0 0,0 0 0 0 0,1 1 0 0 0,-1-1 0 0 0,0 0 0 0 0,0 0 0 0 0,1 0 1 0 0,-1 0-1 0 0,0 0 0 0 0,1 0 0 0 0,-1 0 0 0 0,0 0 0 0 0,1 0 0 0 0,-1 0 0 0 0,0 0 0 0 0,13 2 0 0 0,-8-3 0 0 0,-1 0 1 0 0,1 0-1 0 0,0-1 1 0 0,-1 0-1 0 0,1 1 1 0 0,-1-1-1 0 0,0-1 0 0 0,1 1 1 0 0,6-6-1 0 0,-5 4-6 0 0,1-1 0 0 0,-1 2-1 0 0,1-1 1 0 0,-1 1 0 0 0,1 0 0 0 0,0 0-1 0 0,0 1 1 0 0,1 0 0 0 0,8-1-1 0 0,-13 2-158 0 0,-1 1-1 0 0,1-1 1 0 0,-1 0 0 0 0,0 0-1 0 0,1 0 1 0 0,-1 0-1 0 0,1 0 1 0 0,-1 0-1 0 0,0-1 1 0 0,0 1 0 0 0,0-1-1 0 0,3-2 1 0 0,13-9-7582 0 0,1 4-2065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7:59.2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515 253 3823 0 0,'9'-9'290'0'0,"-1"-1"-1"0"0,-1 0 0 0 0,11-18 1 0 0,-16 22 177 0 0,1 0 0 0 0,-1-1 0 0 0,0 1 0 0 0,0-1 0 0 0,1-7 0 0 0,-1 0 452 0 0,0 4 178 0 0,-1 0-1 0 0,0-16 1 0 0,-1 8 114 0 0,0 14-897 0 0,0 0-1 0 0,0 0 1 0 0,-1 1 0 0 0,1-1-1 0 0,-1 0 1 0 0,0 0-1 0 0,-1 1 1 0 0,1-1-1 0 0,0 0 1 0 0,-1 1 0 0 0,0 0-1 0 0,0-1 1 0 0,0 1-1 0 0,0 0 1 0 0,-1 0-1 0 0,-3-4 1 0 0,4 6-107 0 0,-1 0 1 0 0,0 0-1 0 0,0 0 1 0 0,0 0-1 0 0,0 0 1 0 0,0 0 0 0 0,0 1-1 0 0,0 0 1 0 0,0-1-1 0 0,0 1 1 0 0,0 0-1 0 0,0 1 1 0 0,-3-1-1 0 0,-4 2 165 0 0,0 0 1 0 0,0 0-1 0 0,0 1 0 0 0,0 0 0 0 0,0 1 1 0 0,1 0-1 0 0,-17 10 0 0 0,9-3 8 0 0,1 0 0 0 0,0 1 1 0 0,-17 16-1 0 0,14-7-12 0 0,0 1 0 0 0,-25 37 0 0 0,43-57-336 0 0,-2 3 36 0 0,0 0 1 0 0,0 1-1 0 0,1-1 0 0 0,0 1 1 0 0,0-1-1 0 0,0 1 1 0 0,1 0-1 0 0,0 0 1 0 0,0 0-1 0 0,0 0 0 0 0,1 0 1 0 0,0-1-1 0 0,0 1 1 0 0,0 0-1 0 0,1 0 0 0 0,0 0 1 0 0,0 0-1 0 0,4 10 1 0 0,-3-8 20 0 0,-1 1-1 0 0,0-1 1 0 0,0 16 0 0 0,2 13 197 0 0,7 21 658 0 0,20 59 0 0 0,-27-105-735 0 0,0 0 0 0 0,0 0 0 0 0,-1 0 1 0 0,-1 1-1 0 0,0-1 0 0 0,-2 19 0 0 0,1-19-53 0 0,0-8-129 0 0,0 1 1 0 0,0-1-1 0 0,-1 0 0 0 0,0 1 0 0 0,0-1 0 0 0,0 0 0 0 0,0 0 0 0 0,-4 8 0 0 0,1-6-27 0 0,0 0 0 0 0,0 0 0 0 0,-1 0 0 0 0,0 0 0 0 0,0-1 0 0 0,0 0 0 0 0,-1 0 0 0 0,-6 5 0 0 0,0-1 0 0 0,9-6 0 0 0,0-1 0 0 0,0 1 0 0 0,0-1 0 0 0,0 1 0 0 0,-1-1 0 0 0,1 0 0 0 0,-1-1 0 0 0,1 1 0 0 0,-1-1 0 0 0,-5 2 0 0 0,-4 2 0 0 0,12-3 0 0 0,0-1 0 0 0,0 0 0 0 0,0 0 0 0 0,-1 0 0 0 0,1 0 0 0 0,-1 0 0 0 0,1 0 0 0 0,0 0 0 0 0,-1-1 0 0 0,0 1 0 0 0,1 0 0 0 0,-1-1 0 0 0,1 1 0 0 0,-3-1 0 0 0,2 1 0 0 0,0-1 0 0 0,0 0 0 0 0,0 1 0 0 0,0 0 0 0 0,0-1 0 0 0,0 1 0 0 0,1 0 0 0 0,-1 0 0 0 0,0 0 0 0 0,1 0 0 0 0,-1 0 0 0 0,-2 2 0 0 0,1 0 0 0 0,2-2 0 0 0,-1 0 0 0 0,0 0 0 0 0,1 0 0 0 0,-1 0 0 0 0,0 0 0 0 0,0-1 0 0 0,0 1 0 0 0,1-1 0 0 0,-1 1 0 0 0,0-1 0 0 0,-3 0 0 0 0,-12 3 0 0 0,2-3 0 0 0,0-9 0 0 0,1 3 0 0 0,5 5 0 0 0,8 1 0 0 0,1 0 0 0 0,-1 0 0 0 0,1 0 0 0 0,-1 0 0 0 0,1 0 0 0 0,-1 0 0 0 0,0 0 0 0 0,1 0 0 0 0,-1 0 0 0 0,1 0 0 0 0,-1 0 0 0 0,1 0 0 0 0,-1-1 0 0 0,1 1 0 0 0,-1 0 0 0 0,1 0 0 0 0,-1-1 0 0 0,1 1 0 0 0,-1 0 0 0 0,1-1 0 0 0,-1 1 0 0 0,1 0 0 0 0,0-1 0 0 0,-1 1 0 0 0,1-1 0 0 0,0 1 0 0 0,-1-1 0 0 0,1 1 0 0 0,0 0 0 0 0,-1-1 0 0 0,1 1 0 0 0,0-2 0 0 0,-5-3 0 0 0,5 5 0 0 0,0 0 0 0 0,1 1 0 0 0,-1-1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0,-1 0 0 0 0,1 0 0 0 0,0 0 0 0 0,0 0 0 0 0,0 0 0 0 0,0 0 0 0 0,0 0 0 0 0,0 0 0 0 0,0 0 0 0 0,0 0 0 0 0,0 0 0 0 0,0 0 0 0 0,0 1 0 0 0,0-1 0 0 0,0 0 0 0 0,0 0 0 0 0,0 0 0 0 0,0 0 0 0 0,1 0 0 0 0,-1 0 0 0 0,0 0 0 0 0,0 1 0 0 0,0-1 0 0 0,0 0 0 0 0,0 0 0 0 0,0 0 0 0 0,1 0 0 0 0,-1 0 0 0 0,0 0 0 0 0,0 0 0 0 0,0 0 0 0 0,0 0 0 0 0,1 0 0 0 0,-1 0 0 0 0,0 0 0 0 0,0 0 0 0 0,0 0 0 0 0,0 0 0 0 0,0 0 0 0 0,1 0 0 0 0,-1 0 0 0 0,0 0 0 0 0,0 0 0 0 0,0 0 0 0 0,0 0 0 0 0,1 0 0 0 0,-1 0 0 0 0,0 0 0 0 0,0 0 0 0 0,0 0 0 0 0,0-1 0 0 0,0 1 0 0 0,1 0 0 0 0,-2-4 0 0 0,1 1 0 0 0,3 16 0 0 0,4 19 0 0 0,1 0 0 0 0,-6-18 0 0 0,-1 91 0 0 0,-3-58 0 0 0,4 64 0 0 0,7-67 0 0 0,-6-32 0 0 0,-1 0 0 0 0,2 13 0 0 0,-4-20 0 0 0,0-4 0 0 0,0 1 0 0 0,1-1 0 0 0,-1 1 0 0 0,0 0 0 0 0,1-1 0 0 0,0 1 0 0 0,-1-1 0 0 0,1 1 0 0 0,0-1 0 0 0,-1 0 0 0 0,1 1 0 0 0,1 1 0 0 0,3 6 0 0 0,10 33 0 0 0,-14-39 0 0 0,7 10 0 0 0,-5-10 0 0 0,-2 1 0 0 0,14 10 0 0 0,-13-11 0 0 0,-2-2 0 0 0,1 0 0 0 0,0 0 0 0 0,0 0 0 0 0,0-1 0 0 0,-1 1 0 0 0,1 0 0 0 0,0 0 0 0 0,0-1 0 0 0,0 1 0 0 0,0-1 0 0 0,0 1 0 0 0,1-1 0 0 0,1 1 0 0 0,-1 2 0 0 0,-1-3 0 0 0,0 1 0 0 0,1 0 0 0 0,-1 0 0 0 0,0-1 0 0 0,0 1 0 0 0,1-1 0 0 0,-1 1 0 0 0,0-1 0 0 0,0 0 0 0 0,1 1 0 0 0,-1-1 0 0 0,3 0 0 0 0,-1 2 0 0 0,3-1 0 0 0,14-4 0 0 0,-13 2 0 0 0,-4 0 0 0 0,0 0 0 0 0,0 1 0 0 0,0-1 0 0 0,0-1 0 0 0,0 1 0 0 0,0 0 0 0 0,0-1 0 0 0,-1 1 0 0 0,1-1 0 0 0,-1 0 0 0 0,4-3 0 0 0,18-6-27 0 0,-21 10-106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0.4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541 117 3247 0 0,'1'-3'88'0'0,"0"3"-73"0"0,-1-1 0 0 0,1 0 0 0 0,-1 0 0 0 0,0 0 0 0 0,0 0 0 0 0,0 0-1 0 0,1 0 1 0 0,-1 0 0 0 0,0 0 0 0 0,0 0 0 0 0,0 0 0 0 0,0 0 0 0 0,0 0 0 0 0,-1 0 0 0 0,1 0 0 0 0,0-1 0 0 0,-1-8 825 0 0,0 1-1 0 0,-4-15 1 0 0,5 21-508 0 0,-1 1-1 0 0,0 0 0 0 0,0-1 1 0 0,0 1-1 0 0,0-1 1 0 0,0 1-1 0 0,0 0 0 0 0,-1 0 1 0 0,1 0-1 0 0,-1 0 1 0 0,1 0-1 0 0,-1 0 1 0 0,0 0-1 0 0,-3-2 0 0 0,-4-2 2154 0 0,8 4-2202 0 0,0 1-1 0 0,-1 0 1 0 0,1 0-1 0 0,-1 0 0 0 0,1 0 1 0 0,-1 0-1 0 0,1 0 1 0 0,-1 1-1 0 0,1-1 0 0 0,-1 0 1 0 0,0 1-1 0 0,0-1 1 0 0,1 1-1 0 0,-1 0 1 0 0,0 0-1 0 0,0-1 0 0 0,1 1 1 0 0,-1 0-1 0 0,-3 1 1 0 0,0 0 241 0 0,-1 1 0 0 0,1-1 0 0 0,0 1 0 0 0,0 0 0 0 0,-10 6 0 0 0,6-3 86 0 0,7-4-458 0 0,0 0 0 0 0,1 0 0 0 0,-1 0 1 0 0,0 1-1 0 0,1-1 0 0 0,-1 1 0 0 0,-1 1 0 0 0,-5 5 182 0 0,-10 7 407 0 0,1 0 1 0 0,1 1-1 0 0,0 0 1 0 0,1 2 0 0 0,-14 21-1 0 0,24-33-489 0 0,1 1-1 0 0,1 0 1 0 0,-1 0 0 0 0,1 0 0 0 0,1 1-1 0 0,-1-1 1 0 0,1 1 0 0 0,-2 14-1 0 0,4-19-75 0 0,-1 1-1 0 0,1-1 1 0 0,0 0-1 0 0,0 1 1 0 0,0-1-1 0 0,1 1 1 0 0,1 5-1 0 0,15 32-52 0 0,-15-36-115 0 0,-2-5-8 0 0,7 11 0 0 0,10 7 0 0 0,-15-14 0 0 0,12 13 0 0 0,-2-6 0 0 0,1 4 0 0 0,-12-11 0 0 0,-1 0 0 0 0,2 7 0 0 0,-1 12 0 0 0,-4-13 0 0 0,0-5 0 0 0,2-1 0 0 0,-1-1 0 0 0,1 1 0 0 0,-1-1 0 0 0,0 0 0 0 0,0 0 0 0 0,0 1 0 0 0,0-1 0 0 0,0-1 0 0 0,-1 1 0 0 0,-4 4 0 0 0,-4 5 0 0 0,5-4 0 0 0,2-4 0 0 0,0 1 0 0 0,0-1 0 0 0,0 0 0 0 0,0 0 0 0 0,-1 0 0 0 0,-7 4 0 0 0,2 0 0 0 0,1-1 0 0 0,-1-1 0 0 0,1 0 0 0 0,-2 0 0 0 0,1-1 0 0 0,-1 0 0 0 0,0-1 0 0 0,0 0 0 0 0,0-1 0 0 0,0 0 0 0 0,-22 2 0 0 0,16-1 0 0 0,14-4 0 0 0,0 1 0 0 0,1 0 0 0 0,-1-1 0 0 0,0 0 0 0 0,0 1 0 0 0,0-1 0 0 0,0-1 0 0 0,1 1 0 0 0,-1 0 0 0 0,0-1 0 0 0,0 1 0 0 0,0-1 0 0 0,1 0 0 0 0,-5-1 0 0 0,-10-4 0 0 0,5 1 0 0 0,4 1 0 0 0,8 4 0 0 0,-1 0 0 0 0,1 0 0 0 0,-1 0 0 0 0,1 0 0 0 0,-1 1 0 0 0,1-1 0 0 0,-1 0 0 0 0,1 0 0 0 0,-1 1 0 0 0,1-1 0 0 0,0 0 0 0 0,-1 0 0 0 0,1 1 0 0 0,-1-1 0 0 0,1 1 0 0 0,0-1 0 0 0,-1 0 0 0 0,1 1 0 0 0,0 0 0 0 0,-3 1 0 0 0,1 3 0 0 0,1 17 0 0 0,1-11 0 0 0,1 0 0 0 0,0 0 0 0 0,5 20 0 0 0,-5-29 0 0 0,-1-1 0 0 0,1 1 0 0 0,-1-1 0 0 0,1 1 0 0 0,-1-1 0 0 0,1 1 0 0 0,-1-1 0 0 0,0 1 0 0 0,0 0 0 0 0,0-1 0 0 0,0 1 0 0 0,0 0 0 0 0,-1 1 0 0 0,1 3 0 0 0,3 7 0 0 0,-2-10 0 0 0,0 1 0 0 0,0 0 0 0 0,-1-1 0 0 0,1 1 0 0 0,-1 6 0 0 0,5 43 0 0 0,-1-11 0 0 0,-1-22 0 0 0,-2-10 0 0 0,0 1 0 0 0,0 14 0 0 0,-1-21 0 0 0,0 1 0 0 0,1-1 0 0 0,-1 0 0 0 0,3 8 0 0 0,-2-8 0 0 0,0 0 0 0 0,0 1 0 0 0,-1-1 0 0 0,1 8 0 0 0,-2 4 0 0 0,2 0 0 0 0,0 0 0 0 0,1 0 0 0 0,7 29 0 0 0,25 60 0 0 0,-26-83 0 0 0,2 1 0 0 0,13 23 0 0 0,-22-42 0 0 0,15 12 0 0 0,-15-16 0 0 0,22 19 0 0 0,-3-7 0 0 0,-13-12 0 0 0,-1 0 0 0 0,13 3 0 0 0,-9-4 0 0 0,-1 0 0 0 0,0 0 0 0 0,0-1 0 0 0,0 0 0 0 0,0-1 0 0 0,0 0 0 0 0,0 0 0 0 0,-1-1 0 0 0,1 0 0 0 0,-1-1 0 0 0,0 0 0 0 0,-1 0 0 0 0,9-7 0 0 0,5-6 0 0 0,0-1 0 0 0,-1-1 0 0 0,17-23 0 0 0,-34 41 0 0 0,11-13 0 0 0,-11 12 4 0 0,1-2-2116 0 0,3 3-4808 0 0,6 2-3276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5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80 7855 0 0,'0'-2'157'0'0,"-1"0"0"0"0,1 0 0 0 0,0 0 0 0 0,0 0-1 0 0,0 0 1 0 0,0 0 0 0 0,1 0 0 0 0,-1 0-1 0 0,0 0 1 0 0,1 0 0 0 0,-1 0 0 0 0,1 0 0 0 0,0 0-1 0 0,0 0 1 0 0,1-3 0 0 0,3-5 780 0 0,-3 5-599 0 0,7-15 1354 0 0,-8 20-1639 0 0,-1 0 1 0 0,0-1-1 0 0,1 1 0 0 0,-1 0 0 0 0,1-1 0 0 0,-1 1 0 0 0,1 0 1 0 0,-1-1-1 0 0,1 1 0 0 0,-1 0 0 0 0,1 0 0 0 0,-1-1 1 0 0,1 1-1 0 0,-1 0 0 0 0,1 0 0 0 0,-1 0 0 0 0,1 0 0 0 0,-1 0 1 0 0,1 0-1 0 0,0 0 0 0 0,-1 0 0 0 0,1 0 0 0 0,-1 0 1 0 0,1 0-1 0 0,-1 0 0 0 0,1 0 0 0 0,0 0 0 0 0,-1 1 1 0 0,1-1-1 0 0,-1 0 0 0 0,1 0 0 0 0,-1 1 0 0 0,1-1 0 0 0,0 1 1 0 0,42 19 2634 0 0,-40-19-2111 0 0,1 0-117 0 0,7 3-145 0 0,-1 1 0 0 0,1-1 1 0 0,19 13-1 0 0,-27-15-292 0 0,0 0 1 0 0,0 1-1 0 0,0-1 0 0 0,0 1 1 0 0,-1-1-1 0 0,1 1 0 0 0,-1 0 1 0 0,0 0-1 0 0,0 0 0 0 0,0 0 1 0 0,0 0-1 0 0,0 1 0 0 0,0-1 1 0 0,-1 0-1 0 0,0 1 1 0 0,0-1-1 0 0,1 6 0 0 0,-1-3-3 0 0,-1 0 0 0 0,-1 0 0 0 0,1 0-1 0 0,-1-1 1 0 0,0 1 0 0 0,-1 0 0 0 0,1-1 0 0 0,-1 1-1 0 0,0-1 1 0 0,0 0 0 0 0,-1 1 0 0 0,1-1-1 0 0,-8 9 1 0 0,-2 3 158 0 0,-2 0-1 0 0,-19 20 1 0 0,0-5 758 0 0,-54 40 0 0 0,-41 19 1484 0 0,39-30-610 0 0,51-35-950 0 0,23-17-261 0 0,0 1 0 0 0,-25 22-1 0 0,40-31-589 0 0,0-1 0 0 0,0 0 0 0 0,0 0-1 0 0,0 0 1 0 0,0 1 0 0 0,0-1 0 0 0,0 0 0 0 0,0 0 0 0 0,0 0-1 0 0,1 1 1 0 0,-1-1 0 0 0,0 0 0 0 0,0 0 0 0 0,0 0-1 0 0,0 1 1 0 0,0-1 0 0 0,0 0 0 0 0,0 0 0 0 0,1 0 0 0 0,-1 0-1 0 0,0 0 1 0 0,0 1 0 0 0,0-1 0 0 0,0 0 0 0 0,1 0 0 0 0,-1 0-1 0 0,0 0 1 0 0,0 0 0 0 0,0 0 0 0 0,1 0 0 0 0,-1 0 0 0 0,0 0-1 0 0,0 0 1 0 0,0 0 0 0 0,1 0 0 0 0,-1 0 0 0 0,0 0 0 0 0,0 0-1 0 0,1 0 1 0 0,8 3 118 0 0,4-2 20 0 0,1 0 0 0 0,-1-1 0 0 0,1-1 0 0 0,24-4 0 0 0,55-17 522 0 0,-54 12-402 0 0,63-15-152 0 0,243-68 219 0 0,-229 54-334 0 0,-113 39-149 0 0,-1-1 0 0 0,0 0 0 0 0,0 0-1 0 0,0 1 1 0 0,0-1 0 0 0,0 0 0 0 0,0-1 0 0 0,0 1 0 0 0,-1 0 0 0 0,1 0-1 0 0,0-1 1 0 0,-1 1 0 0 0,3-4 0 0 0,-3 5 62 0 0,-1-1 0 0 0,0 0 1 0 0,0 0-1 0 0,1 0 0 0 0,-1 0 0 0 0,0 0 0 0 0,0 0 0 0 0,0 1 1 0 0,0-1-1 0 0,0 0 0 0 0,0 0 0 0 0,0 0 0 0 0,0 0 1 0 0,0 0-1 0 0,0 0 0 0 0,-1 0 0 0 0,1 1 0 0 0,0-1 0 0 0,-1 0 1 0 0,1 0-1 0 0,-1 0 0 0 0,1 1 0 0 0,-1-1 0 0 0,1 0 0 0 0,-1 0 1 0 0,1 1-1 0 0,-1-1 0 0 0,1 0 0 0 0,-1 1 0 0 0,0-1 1 0 0,0 1-1 0 0,1-1 0 0 0,-2 0 0 0 0,-62-49-8349 0 0,39 33 6370 0 0,2-1 0 0 0,1-2-1 0 0,0 0 1 0 0,-24-30-1 0 0,-21-43-596 0 0,58 78 2595 0 0,0-1 1 0 0,1 0-1 0 0,0-1 1 0 0,-6-22-1 0 0,13 30 2201 0 0,3 12-1782 0 0,-1 0 0 0 0,1-1 0 0 0,-1 1 0 0 0,0 0 0 0 0,0 0 0 0 0,0 0-1 0 0,0 0 1 0 0,1 6 0 0 0,2 28 1616 0 0,-4-32-1596 0 0,0-1-197 0 0,4 36 2449 0 0,-3 0-1 0 0,-5 71 1 0 0,-65 202 3630 0 0,12-68-3744 0 0,54-231-2417 0 0,1 0 1 0 0,0 19-1 0 0,2-30-93 0 0,0 1-1 0 0,0 0 1 0 0,1 0-1 0 0,-1 0 1 0 0,1 0-1 0 0,0 0 1 0 0,0 0-1 0 0,1-1 1 0 0,-1 1-1 0 0,1 0 0 0 0,-1-1 1 0 0,5 6-1 0 0,-5-8-31 0 0,0 0 0 0 0,0 0 0 0 0,0 0 0 0 0,0 0 1 0 0,0 0-1 0 0,0 0 0 0 0,0 0 0 0 0,0 0 0 0 0,1 0 0 0 0,-1-1 0 0 0,0 1 0 0 0,1 0 0 0 0,-1-1 0 0 0,0 1 0 0 0,1-1 0 0 0,-1 0 0 0 0,1 0 0 0 0,-1 1 0 0 0,1-1 0 0 0,-1 0 0 0 0,1 0 0 0 0,-1 0 0 0 0,1 0 0 0 0,-1 0 0 0 0,1-1 0 0 0,-1 1 0 0 0,0 0 0 0 0,1-1 0 0 0,-1 1 0 0 0,1-1 0 0 0,1-1 0 0 0,2 0-409 0 0,1-1 1 0 0,-1-1-1 0 0,0 1 0 0 0,0-1 0 0 0,0 0 0 0 0,5-6 0 0 0,-1 0-1809 0 0,0 0 0 0 0,0-1 1 0 0,12-21-1 0 0,2-11-5335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2.9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 1 4975 0 0,'2'9'233'0'0,"0"0"-1"0"0,-1 1 1 0 0,0-1-1 0 0,-1 0 1 0 0,1 1-1 0 0,-3 15 1 0 0,0 17 1493 0 0,1-16-32 0 0,0 0 0 0 0,-3 0 1 0 0,-6 29-1 0 0,1-9-13 0 0,6-31-675 0 0,-10 28 0 0 0,8-28-38 0 0,-6 27 0 0 0,4-21 221 0 0,4-14-2390 0 0,1 0-4000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3.3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50 0 3567 0 0,'0'2'278'0'0,"4"49"784"0"0,-3-31 450 0 0,0 1-1 0 0,-2-1 1 0 0,0 0-1 0 0,-5 25 0 0 0,2-13 416 0 0,-2 8-85 0 0,-2-1 1 0 0,-16 53-1 0 0,22-83-1927 0 0,1 0 0 0 0,-1 0 1 0 0,2 0-1 0 0,0 1 0 0 0,0-1 0 0 0,2 14 1 0 0,1-11-4618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7.9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 6127 0 0,'0'0'472'0'0,"2"1"-306"0"0,15 7 1445 0 0,0-1 0 0 0,1-1 1 0 0,0 0-1 0 0,1-1 0 0 0,27 4 1 0 0,-32-8-975 0 0,0 1-1 0 0,0-2 1 0 0,1 0 0 0 0,-1-1 0 0 0,0 0 0 0 0,0-1 0 0 0,0 0 0 0 0,16-6 0 0 0,-15 2 26 0 0,-1-1 0 0 0,1-1 0 0 0,17-12 1 0 0,-28 16-521 0 0,-4 3-137 0 0,0 1-1 0 0,0-1 1 0 0,1 1-1 0 0,-1 0 1 0 0,0-1-1 0 0,1 1 1 0 0,-1-1-1 0 0,0 1 1 0 0,1 0-1 0 0,-1 0 1 0 0,0-1-1 0 0,1 1 1 0 0,-1 0 0 0 0,1-1-1 0 0,-1 1 1 0 0,0 0-1 0 0,1 0 1 0 0,-1 0-1 0 0,1 0 1 0 0,-1 0-1 0 0,1-1 1 0 0,-1 1-1 0 0,1 0 1 0 0,1 0 75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8.3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1 155 4031 0 0,'36'-8'412'0'0,"155"-13"4742"0"0,-62 9 47 0 0,-98 8-2720 0 0,56-15-1 0 0,-75 16-2115 0 0,-1-1 0 0 0,0-1 0 0 0,0 0 0 0 0,0 0 0 0 0,-1-1 0 0 0,0 0 0 0 0,18-15 0 0 0,-11 1-477 0 0,-16 19-996 0 0,4-14-11096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8.7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111 0 5351 0 0,'1'6'78'0'0,"0"0"0"0"0,0 0 0 0 0,-1 0 0 0 0,0 0 0 0 0,0 0 0 0 0,0 0 0 0 0,-1 0 0 0 0,-1 7 0 0 0,-1 6 571 0 0,-4 24 2018 0 0,-15 54 1 0 0,10-53-904 0 0,-42 162 3328 0 0,51-195-4885 0 0,3-9-184 0 0,0 0 0 0 0,-1 1 0 0 0,0-1 0 0 0,1 0 0 0 0,-1 1 0 0 0,0-1 0 0 0,0 0 0 0 0,0 0 0 0 0,-2 3 0 0 0,5-29-3796 0 0,1 9-253 0 0,2-1-970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1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1 6735 0 0,'0'0'520'0'0,"1"2"-340"0"0,0 2 28 0 0,1-1-1 0 0,-1 1 1 0 0,1 0 0 0 0,-1 0-1 0 0,0 0 1 0 0,-1 0-1 0 0,1 0 1 0 0,-1 0-1 0 0,1 0 1 0 0,-1 0-1 0 0,-1 8 1 0 0,0-8 230 0 0,1 1 1 0 0,0 0-1 0 0,1 0 1 0 0,-1 0-1 0 0,1-1 0 0 0,1 7 1 0 0,-1-6-111 0 0,0 1 1 0 0,0-1-1 0 0,-1 1 0 0 0,1 7 1 0 0,-19 313 9037 0 0,4-171-6909 0 0,6-86-1147 0 0,5-41-573 0 0,-1 27-1 0 0,4-55-799 0 0,0 0-1 0 0,0 1 1 0 0,0-1-1 0 0,0 0 1 0 0,0 0-1 0 0,-1 1 1 0 0,1-1-1 0 0,0 0 1 0 0,0 0 0 0 0,0 1-1 0 0,0-1 1 0 0,0 0-1 0 0,0 0 1 0 0,0 1-1 0 0,0-1 1 0 0,1 0-1 0 0,-1 0 1 0 0,0 0-1 0 0,0 1 1 0 0,0-1 0 0 0,0 0-1 0 0,0 0 1 0 0,0 1-1 0 0,0-1 1 0 0,0 0-1 0 0,1 0 1 0 0,-1 0-1 0 0,0 1 1 0 0,0-1-1 0 0,0 0 1 0 0,0 0 0 0 0,1 0-1 0 0,-1 0 1 0 0,0 0-1 0 0,0 1 1 0 0,0-1-1 0 0,1 0 1 0 0,-1 0-1 0 0,0 0 1 0 0,8-6-7220 0 0,-1 0 3932 0 0,3-1-3617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5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55 3247 0 0,'-3'2'204'0'0,"-1"1"388"0"0,7-4 432 0 0,9 0 1935 0 0,3 0-1694 0 0,1 0 357 0 0,1-1-1 0 0,-1 0 1 0 0,0-1 0 0 0,28-8-1 0 0,-42 10-1186 0 0,1-1-47 0 0,13-7 891 0 0,20-16 2715 0 0,-28 49-2906 0 0,11 123 2548 0 0,-15-121-2758 0 0,2 34 0 0 0,-8-44-481 0 0,2-14-367 0 0,0 1 1 0 0,0-1-1 0 0,0 0 0 0 0,0 0 1 0 0,0 1-1 0 0,0-1 1 0 0,1 3-1 0 0,-1-5-24 0 0,0 1-1 0 0,0-1 1 0 0,0 0-1 0 0,1 0 1 0 0,-1 0 0 0 0,0 1-1 0 0,0-1 1 0 0,0 0-1 0 0,0 0 1 0 0,0 1 0 0 0,0-1-1 0 0,0 0 1 0 0,0 0-1 0 0,0 1 1 0 0,0-1 0 0 0,0 0-1 0 0,0 0 1 0 0,0 1-1 0 0,-1-1 1 0 0,1 0 0 0 0,0 0-1 0 0,0 0 1 0 0,0 1-1 0 0,0-1 1 0 0,0 0 0 0 0,0 0-1 0 0,0 0 1 0 0,-1 1-1 0 0,1-1 1 0 0,0 0-3 0 0,0 0 0 0 0,-1 1-1 0 0,1-1 1 0 0,0 0 0 0 0,0 0 0 0 0,0 0-1 0 0,0 1 1 0 0,0-1 0 0 0,0 0 0 0 0,-1 0-1 0 0,1 1 1 0 0,0-1 0 0 0,0 0 0 0 0,0 0-1 0 0,0 1 1 0 0,0-1 0 0 0,0 0 0 0 0,0 0-1 0 0,0 1 1 0 0,0-1 0 0 0,0 0 0 0 0,0 0-1 0 0,0 1 1 0 0,0-1 0 0 0,0 0 0 0 0,1 0-1 0 0,-1 1 1 0 0,0-1 0 0 0,0 0 0 0 0,0 1-1 0 0,2 1 8 0 0,-2 5 10 0 0,1 5 57 0 0,1-3-101 0 0,-1-7-104 0 0,0-4-2589 0 0,-1 1 2541 0 0,1 0-1 0 0,-1 0 1 0 0,0 1-1 0 0,1-1 0 0 0,-1 0 1 0 0,0 0-1 0 0,0 0 0 0 0,0 0 1 0 0,1 0-1 0 0,-1 1 0 0 0,0-1 1 0 0,0 0-1 0 0,0 0 1 0 0,-1 0-1 0 0,1-1 0 0 0,0 1-336 0 0,4-36-9957 0 0,-5 21 4244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38:09.9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41 4111 0 0,'0'0'1851'0'0,"2"0"-262"0"0,22-5 1861 0 0,-22 4-1257 0 0,1 1 176 0 0,35-1 7410 0 0,-35 1-7289 0 0,0-1-1679 0 0,24-5 696 0 0,-24 5-879 0 0,-1 1-48 0 0,18-7 485 0 0,-18 7-866 0 0,0-1-114 0 0,2 0-765 0 0,-1-1 0 0 0,1 0 0 0 0,0 0 0 0 0,-1 0 1 0 0,5-3-1 0 0,-3 1-4209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1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 2039 0 0,'1'-1'154'0'0,"1"0"-101"0"0,-1 1 0 0 0,1-1 0 0 0,-1 1 0 0 0,1-1 0 0 0,0 1 1 0 0,-1 0-1 0 0,1-1 0 0 0,0 1 0 0 0,-1 0 0 0 0,1 0 0 0 0,0 0 0 0 0,3 1 0 0 0,25 6 1232 0 0,-5-1 201 0 0,41 3 433 0 0,99 9 689 0 0,-96-17-773 0 0,91 7 599 0 0,-77-2-699 0 0,146-9 1 0 0,-1 0 678 0 0,-56 4-1230 0 0,13 1-788 0 0,-73 7 40 0 0,0-4 260 0 0,-102-4-431 0 0,-1 0 0 0 0,0 0 0 0 0,18 7 0 0 0,-25-8 198 0 0,-2 10-7140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6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4031 0 0,'2'3'306'0'0,"4"11"-62"0"0,-1 1 1 0 0,6 22-1 0 0,-6-18 681 0 0,11 26 1 0 0,105 230 7272 0 0,-83-191-6579 0 0,4-2 0 0 0,52 77-1 0 0,54 48 1637 0 0,-69-100-1486 0 0,-56-78-1282 0 0,-13-16-312 0 0,-1-1-1 0 0,15 26 1 0 0,-21-29-115 0 0,-2-7-36 0 0,0 1-1 0 0,0-1 1 0 0,0 1-1 0 0,0-1 1 0 0,1 0 0 0 0,-1 0-1 0 0,1 0 1 0 0,-1 0 0 0 0,1 0-1 0 0,2 2 1 0 0,3 5 0 0 0,-5-8-28 0 0,-2 0-143 0 0,0 0 0 0 0,0 0 0 0 0,-1-1 0 0 0,1 1 0 0 0,0 0 0 0 0,0-1 0 0 0,0 1 1 0 0,0 0-1 0 0,-1-1 0 0 0,1 1 0 0 0,0 0 0 0 0,-1-1 0 0 0,1 1 0 0 0,-1-1 0 0 0,1 1 0 0 0,-1 0 0 0 0,-2 0-401 0 0,1 0 0 0 0,-1 0-1 0 0,1-1 1 0 0,-1 1-1 0 0,0-1 1 0 0,1 0 0 0 0,-1 1-1 0 0,0-1 1 0 0,1-1 0 0 0,-1 1-1 0 0,-4-1 1 0 0,-30-7-3835 0 0,33 7 3749 0 0,-18-6-2875 0 0,1-1-334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6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11 4111 0 0,'14'-10'4700'0'0,"-12"12"-3793"0"0,-1 0 0 0 0,1 0 0 0 0,-1 1 0 0 0,0-1 0 0 0,1 0-1 0 0,-1 1 1 0 0,0-1 0 0 0,-1 1 0 0 0,2 2 0 0 0,-1 0-64 0 0,-1 0 1 0 0,1 1-1 0 0,-1-1 0 0 0,0 0 0 0 0,-1 7 0 0 0,-1 4 194 0 0,-1 0 1 0 0,-9 25-1 0 0,11-37-758 0 0,-27 81 1349 0 0,-2-2 1 0 0,-48 90-1 0 0,12-37-1364 0 0,53-107-267 0 0,10-22-135 0 0,-1 1 1 0 0,2 0-1 0 0,-1-1 0 0 0,1 1 0 0 0,0 1 0 0 0,1-1 0 0 0,0 0 0 0 0,0 9 0 0 0,1-17 10 0 0,1 1 1 0 0,0-1-1 0 0,-1 0 0 0 0,1 1 0 0 0,0-1 0 0 0,-1 0 1 0 0,1 1-1 0 0,0-1 0 0 0,0 0 0 0 0,-1 0 1 0 0,1 0-1 0 0,0 0 0 0 0,0 0 0 0 0,-1 0 0 0 0,1 0 1 0 0,2 0-1 0 0,-1 0-235 0 0,1-1 81 0 0,-1 1-1 0 0,1-1 1 0 0,0 0 0 0 0,-1 0 0 0 0,1 0 0 0 0,-1 0 0 0 0,0 0 0 0 0,1-1 0 0 0,-1 1 0 0 0,0-1-1 0 0,0 0 1 0 0,0 1 0 0 0,0-1 0 0 0,0 0 0 0 0,2-4 0 0 0,5-4-1699 0 0,12-22 0 0 0,-19 30 1796 0 0,9-17-832 0 0,-1 0 0 0 0,-1-1 1 0 0,-1 0-1 0 0,11-38 0 0 0,10-85-217 0 0,-19 81 1187 0 0,-6 40 121 0 0,1 1-1 0 0,0 0 1 0 0,2 0-1 0 0,0 0 1 0 0,12-20 0 0 0,-16 35 181 0 0,0-1 1 0 0,1 1-1 0 0,0 0 1 0 0,1 0-1 0 0,-1 1 1 0 0,1-1-1 0 0,0 1 1 0 0,0 0-1 0 0,1 0 1 0 0,-1 1-1 0 0,1-1 1 0 0,0 1-1 0 0,1 1 1 0 0,-1-1-1 0 0,1 1 1 0 0,-1 0-1 0 0,1 0 1 0 0,0 1-1 0 0,7-2 1 0 0,-3 2 214 0 0,-1 0-1 0 0,1 0 1 0 0,-1 1 0 0 0,1 1-1 0 0,-1 0 1 0 0,1 0 0 0 0,-1 1-1 0 0,1 0 1 0 0,-1 0-1 0 0,1 2 1 0 0,14 4 0 0 0,-11-3-14 0 0,0 0 1 0 0,21 3-1 0 0,14 3 243 0 0,-32-5-556 0 0,-10-3-87 0 0,0 0 1 0 0,0 0 0 0 0,0 0 0 0 0,-1 1-1 0 0,1 0 1 0 0,-1 0 0 0 0,1 1-1 0 0,10 8 1 0 0,-13-8-20 0 0,1 0 0 0 0,0 1-1 0 0,-1 0 1 0 0,0 0 0 0 0,0 0-1 0 0,0 0 1 0 0,-1 1 0 0 0,0-1-1 0 0,0 1 1 0 0,0 0 0 0 0,-1 0 0 0 0,0 0-1 0 0,0 0 1 0 0,0 0 0 0 0,-1 1-1 0 0,1 6 1 0 0,0 15 206 0 0,-1 1-1 0 0,-2 0 1 0 0,-1 0-1 0 0,-6 34 1 0 0,-2-15 216 0 0,-25 77 1 0 0,-19 39-39 0 0,-26 77 150 0 0,72-219-569 0 0,6-13-10 0 0,-1 0 0 0 0,-1 0 0 0 0,0 0 0 0 0,0 0-1 0 0,-1-1 1 0 0,0 1 0 0 0,0-1 0 0 0,-1-1 0 0 0,-12 15 0 0 0,17-23-68 0 0,0 1 0 0 0,1-1-1 0 0,-1 0 1 0 0,0 1-1 0 0,1-1 1 0 0,-1 0 0 0 0,1 1-1 0 0,-1-1 1 0 0,1 0 0 0 0,-1 0-1 0 0,1 1 1 0 0,0-1-1 0 0,-1-1 1 0 0,1 2 15 0 0,-6-16-700 0 0,0-1 0 0 0,1 0 0 0 0,1 0 0 0 0,1 0-1 0 0,0 0 1 0 0,0-25 0 0 0,-1 5-402 0 0,-19-221-5683 0 0,21 202 6005 0 0,3 0 1 0 0,12-91-1 0 0,-10 123 1081 0 0,-3 23-69 0 0,-1 2 178 0 0,-8 5 142 0 0,0 1 0 0 0,1 1 0 0 0,0-1 0 0 0,0 2 0 0 0,-7 8 0 0 0,-11 12 877 0 0,-180 149 4634 0 0,197-170-5900 0 0,9-8-100 0 0,0 0 0 0 0,0 0 1 0 0,0 0-1 0 0,0 0 0 0 0,0 0 0 0 0,0 0 0 0 0,0 0 1 0 0,0 0-1 0 0,1 0 0 0 0,-1 0 0 0 0,0 0 0 0 0,0 0 1 0 0,0 0-1 0 0,0 0 0 0 0,0 0 0 0 0,0 0 0 0 0,0 0 1 0 0,0 0-1 0 0,0 0 0 0 0,0 0 0 0 0,0 0 0 0 0,0 0 0 0 0,0 0 1 0 0,0 0-1 0 0,0 0 0 0 0,0 0 0 0 0,0 0 0 0 0,0 0 1 0 0,0 0-1 0 0,0 0 0 0 0,0 0 0 0 0,0 0 0 0 0,0 1 1 0 0,0-1-1 0 0,0 0 0 0 0,0 0 0 0 0,0 0 0 0 0,0 0 1 0 0,0 0-1 0 0,0 0 0 0 0,0 0 0 0 0,0 0 0 0 0,0 0 0 0 0,18-9 150 0 0,-1 1-98 0 0,4 1-80 0 0,1 1 0 0 0,0 1 0 0 0,0 1 0 0 0,0 1 0 0 0,34 0 0 0 0,-51 3 21 0 0,0 0-1 0 0,0 1 0 0 0,0-1 1 0 0,0 1-1 0 0,-1 0 0 0 0,1 1 1 0 0,0-1-1 0 0,0 1 1 0 0,-1 0-1 0 0,6 3 0 0 0,-8-4 11 0 0,0 0 1 0 0,-1 1-1 0 0,1-1 0 0 0,-1 0 0 0 0,1 0 0 0 0,-1 1 0 0 0,0-1 0 0 0,0 0 0 0 0,1 1 1 0 0,-1 0-1 0 0,0-1 0 0 0,0 1 0 0 0,0-1 0 0 0,-1 1 0 0 0,1 0 0 0 0,0 0 0 0 0,-1 0 1 0 0,1-1-1 0 0,-1 1 0 0 0,1 0 0 0 0,-1 0 0 0 0,0 0 0 0 0,0 0 0 0 0,0 0 0 0 0,0 0 1 0 0,0 0-1 0 0,0 0 0 0 0,-1-1 0 0 0,0 4 0 0 0,-3 9 119 0 0,-1-1-1 0 0,-1 0 0 0 0,0 0 1 0 0,-1-1-1 0 0,-13 19 0 0 0,-48 54 748 0 0,46-65-187 0 0,8-12-1792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08.9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0 349 2359 0 0,'2'1'289'0'0,"0"-1"-1"0"0,-1 1 0 0 0,1-1 0 0 0,0 1 0 0 0,-1 0 0 0 0,1 0 0 0 0,-1-1 0 0 0,1 1 1 0 0,-1 0-1 0 0,2 2 0 0 0,8 8 889 0 0,1-1 1 0 0,0 0-1 0 0,1-1 1 0 0,0-1-1 0 0,28 14 1 0 0,13 9 1483 0 0,47 31 1443 0 0,-91-55-3675 0 0,1-1-1 0 0,0 0 0 0 0,0-1 1 0 0,0 0-1 0 0,0-1 0 0 0,1 0 1 0 0,0 0-1 0 0,0-1 0 0 0,14 1 1 0 0,-22-3-302 0 0,1-1 0 0 0,0 0 0 0 0,-1 0 1 0 0,1 0-1 0 0,0 0 0 0 0,-1-1 1 0 0,1 0-1 0 0,0 0 0 0 0,-1 0 0 0 0,1 0 1 0 0,-1-1-1 0 0,1 0 0 0 0,-1 0 0 0 0,0 0 1 0 0,0 0-1 0 0,0-1 0 0 0,0 1 1 0 0,0-1-1 0 0,-1 0 0 0 0,1 0 0 0 0,-1-1 1 0 0,0 1-1 0 0,0-1 0 0 0,0 1 1 0 0,0-1-1 0 0,3-7 0 0 0,24-40 1037 0 0,12-25-47 0 0,-38 68-1036 0 0,-1-1 0 0 0,1 1-1 0 0,-2-1 1 0 0,1 0 0 0 0,-1 0 0 0 0,1-19 0 0 0,-3 17 1 0 0,-1 1 0 0 0,0-1 0 0 0,-5-17 0 0 0,3 14-10 0 0,1 6-38 0 0,-1 0 0 0 0,0 0-1 0 0,0 1 1 0 0,-6-11 0 0 0,-6-12-510 0 0,7 10-745 0 0,-5-22-1 0 0,5-1-5623 0 0,3-4-2087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0.7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338 0 7367 0 0,'-5'6'35'0'0,"-42"51"5685"0"0,41-49-4332 0 0,0 1 0 0 0,1-1 0 0 0,0 1 0 0 0,0 0 0 0 0,-3 10 0 0 0,8-18-1284 0 0,0 0 1 0 0,0 0-1 0 0,0 0 0 0 0,0 0 1 0 0,0 0-1 0 0,0 0 0 0 0,0 0 1 0 0,0 0-1 0 0,0 0 0 0 0,0-1 1 0 0,1 1-1 0 0,-1 0 0 0 0,0 0 1 0 0,1 0-1 0 0,-1 0 0 0 0,1 0 1 0 0,-1-1-1 0 0,1 1 0 0 0,-1 0 1 0 0,1 0-1 0 0,-1-1 0 0 0,1 1 1 0 0,0 0-1 0 0,-1-1 0 0 0,1 1 1 0 0,0 0-1 0 0,1 0 0 0 0,1 1 24 0 0,0 0-1 0 0,0 0 0 0 0,1 0 0 0 0,-1-1 0 0 0,5 2 0 0 0,20 5 552 0 0,55 8 0 0 0,-27-7-192 0 0,-47-4-429 0 0,-7-3-53 0 0,-1 0 0 0 0,0 0 0 0 0,0 0 1 0 0,0 0-1 0 0,0 0 0 0 0,-1 0 0 0 0,1 0 0 0 0,0 3 0 0 0,16 84 71 0 0,-17-87-71 0 0,0 0-1 0 0,1-1 1 0 0,-1 1-1 0 0,1 0 1 0 0,0 0-1 0 0,0 0 1 0 0,-1-1-1 0 0,1 1 1 0 0,0 0-1 0 0,0-1 1 0 0,3 3-1 0 0,-4-3 0 0 0,1-1-1 0 0,-1 1 1 0 0,1-1-1 0 0,0 0 0 0 0,-1 1 1 0 0,1-1-1 0 0,0 0 1 0 0,-1 0-1 0 0,1 0 1 0 0,0 1-1 0 0,-1-1 0 0 0,1 0 1 0 0,0 0-1 0 0,0 0 1 0 0,0 0-1 0 0,5 0 20 0 0,-2 1-11 0 0,-1 0-1 0 0,0 0 1 0 0,0 1 0 0 0,0-1-1 0 0,0 1 1 0 0,0-1-1 0 0,0 1 1 0 0,0 0 0 0 0,0 0-1 0 0,3 4 1 0 0,-5-5 8 0 0,-1-1 0 0 0,1 1 0 0 0,-1 0 1 0 0,1 0-1 0 0,-1 0 0 0 0,1-1 0 0 0,-1 1 0 0 0,0 0 1 0 0,1 0-1 0 0,-1 0 0 0 0,0 0 0 0 0,0 0 0 0 0,0-1 0 0 0,0 1 1 0 0,0 0-1 0 0,0 0 0 0 0,0 1 0 0 0,0 0 26 0 0,0-1 0 0 0,-1 1 0 0 0,0-1 0 0 0,1 1 0 0 0,-1-1-1 0 0,0 0 1 0 0,1 1 0 0 0,-1-1 0 0 0,0 0 0 0 0,0 0 0 0 0,0 0 0 0 0,0 1 0 0 0,-2 0-1 0 0,-12 11 286 0 0,-1-1-1 0 0,1-1 0 0 0,-2-1 0 0 0,0 0 0 0 0,0-1 0 0 0,-1-1 1 0 0,0-1-1 0 0,0 0 0 0 0,-1-1 0 0 0,1-1 0 0 0,-26 3 1 0 0,-10-1-205 0 0,0-3 1 0 0,-96-4 0 0 0,145 0-115 0 0,1 0 0 0 0,-1-1 0 0 0,1 0 0 0 0,-1 1 0 0 0,1-2 0 0 0,-1 1 0 0 0,1 0 0 0 0,-5-3 0 0 0,8 3-101 0 0,0 1 0 0 0,1-1 1 0 0,-1 1-1 0 0,0-1 1 0 0,1 1-1 0 0,-1-1 0 0 0,0 1 1 0 0,1-1-1 0 0,-1 1 0 0 0,1-1 1 0 0,-1 0-1 0 0,1 0 0 0 0,-1 1 1 0 0,1-1-1 0 0,0 0 1 0 0,-1 0-1 0 0,1 1 0 0 0,0-1 1 0 0,-1-1-1 0 0,1 0-241 0 0,0 1 0 0 0,1 0 0 0 0,-1-1 0 0 0,0 1 0 0 0,0 0 0 0 0,1 0-1 0 0,-1-1 1 0 0,1 1 0 0 0,-1 0 0 0 0,1 0 0 0 0,0 0 0 0 0,-1 0 0 0 0,1 0 0 0 0,0 0 0 0 0,0 0 0 0 0,0 0 0 0 0,1-1-1 0 0,8-9-6278 0 0,3-1-1439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1.2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90 3079 0 0,'6'10'274'0'0,"0"-1"0"0"0,0 2 0 0 0,-1-1-1 0 0,0 0 1 0 0,4 17 0 0 0,-3-9 1683 0 0,8 19 1585 0 0,-5-9-541 0 0,2 0-1 0 0,1 0 1 0 0,20 31-1 0 0,-31-56-2802 0 0,1 0 1 0 0,0 0-1 0 0,1 0 0 0 0,-1 0 0 0 0,1-1 1 0 0,-1 1-1 0 0,1-1 0 0 0,0 1 1 0 0,0-1-1 0 0,0 0 0 0 0,0 0 0 0 0,0 0 1 0 0,0 0-1 0 0,0-1 0 0 0,1 0 0 0 0,-1 1 1 0 0,1-1-1 0 0,-1 0 0 0 0,1 0 0 0 0,-1-1 1 0 0,1 1-1 0 0,0-1 0 0 0,-1 0 0 0 0,1 0 1 0 0,0 0-1 0 0,-1 0 0 0 0,1-1 1 0 0,0 1-1 0 0,-1-1 0 0 0,1 0 0 0 0,-1 0 1 0 0,1-1-1 0 0,-1 1 0 0 0,0-1 0 0 0,1 1 1 0 0,-1-1-1 0 0,0 0 0 0 0,0 0 0 0 0,4-4 1 0 0,5-5 161 0 0,-1-1 0 0 0,0 0 1 0 0,-1 0-1 0 0,-1-1 1 0 0,0-1-1 0 0,14-28 0 0 0,-16 26-349 0 0,-1-1-1 0 0,-1 0 1 0 0,-1 0-1 0 0,0-1 0 0 0,-1 1 1 0 0,-1-1-1 0 0,0-20 1 0 0,1-3-4 0 0,-3 34-388 0 0,5-33-265 0 0,-1 27-2823 0 0,0 2-3684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1.6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6991 0 0,'0'2'542'0'0,"17"43"1044"0"0,-12-26 1615 0 0,0 1 0 0 0,-2 0 0 0 0,3 31 0 0 0,-4 15 948 0 0,-1-25-2186 0 0,2 0 0 0 0,9 48 1 0 0,-11-85-1915 0 0,0 0 0 0 0,0-1 1 0 0,0 1-1 0 0,0 0 0 0 0,1-1 1 0 0,-1 1-1 0 0,1-1 0 0 0,4 7 1 0 0,-6-10-49 0 0,0 0 1 0 0,1 1-1 0 0,-1-1 0 0 0,0 0 1 0 0,0 0-1 0 0,0 1 1 0 0,0-1-1 0 0,1 0 1 0 0,-1 0-1 0 0,0 1 1 0 0,0-1-1 0 0,1 0 1 0 0,-1 0-1 0 0,0 0 0 0 0,0 1 1 0 0,1-1-1 0 0,-1 0 1 0 0,0 0-1 0 0,0 0 1 0 0,1 0-1 0 0,-1 0 1 0 0,0 0-1 0 0,1 0 1 0 0,-1 1-1 0 0,0-1 0 0 0,0 0 1 0 0,1 0-1 0 0,-1 0 1 0 0,0 0-1 0 0,1 0 1 0 0,-1 0-1 0 0,0 0 1 0 0,1-1-1 0 0,-1 1 1 0 0,0 0-1 0 0,1 0 0 0 0,-1 0 1 0 0,0 0-1 0 0,0 0 1 0 0,1 0-1 0 0,-1 0 1 0 0,0-1-1 0 0,0 1 1 0 0,1 0-1 0 0,-1 0 1 0 0,0 0-1 0 0,0-1 0 0 0,1 1 1 0 0,-1 0-1 0 0,0 0 1 0 0,0-1-1 0 0,0 1 1 0 0,0 0-1 0 0,0 0 1 0 0,1-1-1 0 0,2-2-418 0 0,-1-1 0 0 0,1 1 1 0 0,0-1-1 0 0,-1 1 0 0 0,0-1 0 0 0,3-6 1 0 0,4-12-5382 0 0,-5 10 895 0 0,2-4-3279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0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1 306 6391 0 0,'44'-14'3436'0'0,"-26"10"117"0"0,0 1 0 0 0,1 1 0 0 0,35 0 0 0 0,-15 5-2154 0 0,-31-2-1085 0 0,0 0 0 0 0,-1 0 1 0 0,1 1-1 0 0,-1 0 1 0 0,1 0-1 0 0,-1 1 0 0 0,0 0 1 0 0,0 1-1 0 0,0-1 0 0 0,-1 1 1 0 0,1 1-1 0 0,7 5 0 0 0,-13-8-197 0 0,1 0 0 0 0,-1 0 0 0 0,0 0-1 0 0,1 0 1 0 0,-1 0 0 0 0,0 0 0 0 0,0 0-1 0 0,-1 0 1 0 0,1 0 0 0 0,0 1 0 0 0,-1-1-1 0 0,1 0 1 0 0,-1 0 0 0 0,0 1 0 0 0,0-1-1 0 0,1 0 1 0 0,-2 1 0 0 0,1 3 0 0 0,-2 3 36 0 0,0 1 0 0 0,0-1 0 0 0,-4 10 0 0 0,3-10-29 0 0,-5 16-45 0 0,-2-1 0 0 0,-1-1 0 0 0,-18 31 0 0 0,-49 63-132 0 0,49-75 78 0 0,-30 39-25 0 0,52-73 624 0 0,1-2-2545 0 0</inkml:trace>
  <inkml:trace contextRef="#ctx0" brushRef="#br0" timeOffset="1">725 22 2935 0 0,'1'-1'214'0'0,"13"-13"-237"0"0,-11 8 3792 0 0,0 10 153 0 0,-3-4-3407 0 0,1 1 1 0 0,-1-1 0 0 0,0 1 0 0 0,1 0 0 0 0,-1-1 0 0 0,1 1 0 0 0,-1-1 0 0 0,0 1 0 0 0,0 0 0 0 0,1-1 0 0 0,-1 1-1 0 0,0 0 1 0 0,0 0 0 0 0,0 0 0 0 0,0 5 813 0 0,-1 0 0 0 0,1 0 0 0 0,-1 0 0 0 0,-4 10 0 0 0,-2 4 127 0 0,-11 21 0 0 0,8-20-617 0 0,-19 45 533 0 0,-100 217 877 0 0,128-282-2240 0 0,-4 9-546 0 0,0 0-1 0 0,-4 14 0 0 0,7-15-391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4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128 9 4895 0 0,'3'-1'448'0'0,"-1"-1"0"0"0,0 1 0 0 0,1 0 0 0 0,-1 0 0 0 0,1 0 0 0 0,0 1 0 0 0,-1-1 0 0 0,1 1 1 0 0,4-1-1 0 0,-4 1 338 0 0,-1 0 0 0 0,1 1 0 0 0,-1-1 0 0 0,1 1 1 0 0,-1-1-1 0 0,0 1 0 0 0,1 0 0 0 0,-1 0 1 0 0,0 0-1 0 0,1 0 0 0 0,-1 0 0 0 0,0 1 1 0 0,0-1-1 0 0,2 3 0 0 0,1 0 728 0 0,-1 0 1 0 0,0 1-1 0 0,0-1 0 0 0,0 1 0 0 0,3 6 1 0 0,7 15-1850 0 0,-12-22 429 0 0,0 0-1 0 0,0 1 0 0 0,0-1 0 0 0,-1 1 1 0 0,0-1-1 0 0,1 6 0 0 0,-2-6-845 0 0,0 0 0 0 0,0 0 0 0 0,0 0 0 0 0,0 0 1 0 0,-1 0-1 0 0,-1 6 0 0 0,0-3-903 0 0,0-1 0 0 0,-1 1 0 0 0,0-1 0 0 0,-1 0 0 0 0,1 0 0 0 0,-1 0 0 0 0,0 0 0 0 0,-6 6 0 0 0,-16 22-1352 0 0,16-20 1671 0 0,-1-1-1 0 0,-17 17 1 0 0,-70 51 6131 0 0,94-77-3202 0 0,0-1 0 0 0,-1 0 1 0 0,0 0-1 0 0,-14 7 8248 0 0,38-19-7017 0 0,24-11-1451 0 0,-29 13-1070 0 0,1 0 0 0 0,0 0 0 0 0,0 1 0 0 0,0 1 0 0 0,32-5 0 0 0,-43 9-293 0 0,-1 1 1 0 0,1 0-1 0 0,0 0 0 0 0,-1 0 0 0 0,1 1 1 0 0,0-1-1 0 0,-1 1 0 0 0,1 0 0 0 0,0 0 1 0 0,-1 0-1 0 0,1 1 0 0 0,-1-1 0 0 0,0 1 1 0 0,0 0-1 0 0,1 0 0 0 0,-1 0 0 0 0,0 0 1 0 0,0 0-1 0 0,-1 1 0 0 0,1-1 1 0 0,4 6-1 0 0,-4-3 125 0 0,1 1 0 0 0,0 0 0 0 0,-1-1 0 0 0,0 1 0 0 0,-1 1 0 0 0,1-1 0 0 0,-1 0-1 0 0,0 1 1 0 0,-1-1 0 0 0,0 1 0 0 0,1 7 0 0 0,1 12-10 0 0,-1-1 0 0 0,-2 0-1 0 0,-5 50 1 0 0,3-67-125 0 0,0-1-131 0 0,2-6-547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2.8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255 1 12695 0 0,'-50'68'5442'0'0,"-31"43"3159"0"0,28-35-6837 0 0,48-68-1742 0 0,-25 35 867 0 0,26-38-1031 0 0,0 0 1 0 0,0 0-1 0 0,-1-1 0 0 0,1 0 1 0 0,-10 7-1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3.2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145 1 3823 0 0,'0'0'298'0'0,"0"2"276"0"0,1 5 1555 0 0,-1 1 0 0 0,0 0 0 0 0,-1-1 0 0 0,-1 10 0 0 0,-15 56 5289 0 0,13-58-6564 0 0,-14 37 1608 0 0,-45 95-1 0 0,23-60-2606 0 0,39-85-1325 0 0</inkml:trace>
  <inkml:trace contextRef="#ctx0" brushRef="#br0" timeOffset="1">221 116 7631 0 0,'3'2'198'0'0,"-2"-2"-170"0"0,-1 1 0 0 0,1-1 0 0 0,0 1 0 0 0,-1-1 0 0 0,1 0 0 0 0,0 1 0 0 0,0-1 0 0 0,-1 0 0 0 0,1 0 0 0 0,0 0 0 0 0,0 0 0 0 0,0 0 0 0 0,-1 0 0 0 0,1 0 0 0 0,0 0 0 0 0,0 0 0 0 0,0 0 0 0 0,-1 0 0 0 0,1 0 0 0 0,1-1 0 0 0,1 1 643 0 0,0 1 1 0 0,0-1-1 0 0,-1 1 0 0 0,1-1 1 0 0,0 1-1 0 0,0 0 1 0 0,0 0-1 0 0,-1 0 1 0 0,1 0-1 0 0,0 1 0 0 0,-1-1 1 0 0,1 1-1 0 0,-1 0 1 0 0,0-1-1 0 0,0 1 1 0 0,1 0-1 0 0,-1 0 0 0 0,2 4 1 0 0,-3-5 489 0 0,0-1-1074 0 0,-1 1 0 0 0,1-1 0 0 0,-1 0 0 0 0,1 1 0 0 0,-1-1 0 0 0,1 0 0 0 0,-1 1 0 0 0,1-1 0 0 0,-1 1 0 0 0,0-1 0 0 0,1 1-1 0 0,-1-1 1 0 0,0 1 0 0 0,1-1 0 0 0,-1 1 0 0 0,0-1 0 0 0,0 1 0 0 0,0-1 0 0 0,1 1 0 0 0,-1 0 0 0 0,0-1 0 0 0,0 1 0 0 0,0-1 0 0 0,0 1 0 0 0,0 0 0 0 0,0-1 0 0 0,0 1 0 0 0,0-1 0 0 0,0 1-1 0 0,0-1 1 0 0,-1 1 0 0 0,1 0 0 0 0,0-1 0 0 0,0 1 0 0 0,-1 0 0 0 0,-8 21 412 0 0,9-22-499 0 0,-4 7-468 0 0,0 0-1 0 0,-10 12 1 0 0,-3 0-7846 0 0,10-13 1284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4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20 394 8783 0 0,'1'15'702'0'0,"0"-1"0"0"0,-2 16-1 0 0,-9 60 8373 0 0,5-58-5008 0 0,-1 45 0 0 0,6-68-3442 0 0,0-7 161 0 0,1-3-618 0 0,3-8-302 0 0,1 0 0 0 0,-2 0 0 0 0,1 0 0 0 0,-1-1 0 0 0,2-11 0 0 0,7-54-1710 0 0,-9 51 1177 0 0,1-2 431 0 0,-3 11 137 0 0,7-27-1 0 0,-7 37 106 0 0,1 0 0 0 0,0 1 0 0 0,-1-1 0 0 0,2 1 0 0 0,-1 0 0 0 0,0-1 0 0 0,1 1 0 0 0,0 0 0 0 0,6-6 0 0 0,-7 7-5 0 0,0 1 0 0 0,0 0 0 0 0,0 0 0 0 0,0 1 0 0 0,0-1 0 0 0,1 0 0 0 0,-1 1 0 0 0,1-1 0 0 0,-1 1 0 0 0,1 0 0 0 0,0-1 0 0 0,-1 2 0 0 0,1-1 0 0 0,0 0 0 0 0,4 0 0 0 0,-6 0 0 0 0,53-7 157 0 0,-52 7-118 0 0,0 1 0 0 0,0-1-1 0 0,0 1 1 0 0,0-1-1 0 0,0 1 1 0 0,1 0 0 0 0,-1 0-1 0 0,0 0 1 0 0,0 1-1 0 0,0-1 1 0 0,0 0 0 0 0,0 1-1 0 0,0-1 1 0 0,0 1 0 0 0,0 0-1 0 0,0 0 1 0 0,0 0-1 0 0,0 0 1 0 0,0 0 0 0 0,0 0-1 0 0,-1 0 1 0 0,1 1-1 0 0,0-1 1 0 0,-1 0 0 0 0,1 1-1 0 0,-1 0 1 0 0,1-1-1 0 0,-1 1 1 0 0,0 0 0 0 0,0-1-1 0 0,1 4 1 0 0,3 5 261 0 0,-1 0 1 0 0,0 0-1 0 0,-1 0 1 0 0,4 22-1 0 0,-4-14-38 0 0,-2-14-242 0 0,20 110 1776 0 0,-19-101-1567 0 0,-1 0-1 0 0,-1 0 1 0 0,0-1 0 0 0,-1 1 0 0 0,0 0 0 0 0,-1 0 0 0 0,-4 13 0 0 0,4-19-225 0 0,-2 0-4 0 0,-3-7 0 0 0,6-1-5 0 0,-1 0 0 0 0,1 0-1 0 0,-1 0 1 0 0,1 0 0 0 0,-1 0 0 0 0,1 0-1 0 0,0 0 1 0 0,0-1 0 0 0,0 1 0 0 0,0 0 0 0 0,0-1-1 0 0,0 1 1 0 0,0-1 0 0 0,0 1 0 0 0,0-1 0 0 0,1 1-1 0 0,-1-1 1 0 0,0-2 0 0 0,-6-37-539 0 0,5 25 144 0 0,-23-173-13782 0 0,21 160 9222 0 0,1-54 0 0 0,5 8 1080 0 0,-2 59 3579 0 0,1-1 169 0 0,1-1 0 0 0,0 0 0 0 0,10-32-1 0 0,-9 40 612 0 0,1 0 0 0 0,0 0 0 0 0,0 0 0 0 0,1 1 0 0 0,0 0 0 0 0,1 0 0 0 0,12-16-1 0 0,-16 23 20 0 0,0 0 0 0 0,0 0 0 0 0,0 0 0 0 0,0 0 0 0 0,1 1 1 0 0,-1-1-1 0 0,0 1 0 0 0,1-1 0 0 0,0 1 0 0 0,-1 0 0 0 0,1 0 0 0 0,-1 0 0 0 0,1 0 0 0 0,0 1 0 0 0,0-1 0 0 0,0 1 0 0 0,-1-1 0 0 0,1 1 0 0 0,0 0 0 0 0,0 0 0 0 0,0 0 0 0 0,0 1 0 0 0,-1-1 0 0 0,5 2 0 0 0,-6-1-274 0 0,1 1 0 0 0,-1-1 0 0 0,0 1 0 0 0,1 0 0 0 0,-1 0 0 0 0,0-1 0 0 0,0 1 0 0 0,0 0 0 0 0,-1 0 0 0 0,1 0 0 0 0,0 0 0 0 0,-1 0 0 0 0,1 0 0 0 0,-1 0 0 0 0,0 3 0 0 0,1 3 201 0 0,-1-1 0 0 0,0 1 0 0 0,0-1 0 0 0,-1 1 0 0 0,0-1 0 0 0,0 1 0 0 0,0-1 0 0 0,-4 9 0 0 0,-3 16 690 0 0,8-30-550 0 0,3-2-554 0 0,0-1-1 0 0,0 1 1 0 0,0 0 0 0 0,0-1-1 0 0,0 0 1 0 0,0 1 0 0 0,0-1-1 0 0,-1 0 1 0 0,1-1 0 0 0,0 1-1 0 0,0 0 1 0 0,-1-1 0 0 0,1 1-1 0 0,2-3 1 0 0,6-3-12 0 0,-11 7-1 0 0,0 0 1 0 0,0 0 0 0 0,0-1 0 0 0,1 1-1 0 0,-1 0 1 0 0,0 0 0 0 0,0 0 0 0 0,0 0-1 0 0,1 0 1 0 0,-1 0 0 0 0,0-1 0 0 0,0 1-1 0 0,0 0 1 0 0,1 0 0 0 0,-1 0 0 0 0,0 0-1 0 0,0 0 1 0 0,1 0 0 0 0,-1 0 0 0 0,0 0-1 0 0,0 0 1 0 0,0 0 0 0 0,1 0-1 0 0,-1 0 1 0 0,0 0 0 0 0,0 0 0 0 0,1 1-1 0 0,-1-1 1 0 0,0 0 0 0 0,0 0 0 0 0,0 0-1 0 0,1 0 1 0 0,-1 0 0 0 0,0 0 0 0 0,0 0-1 0 0,0 1 1 0 0,0-1 0 0 0,1 0 0 0 0,-1 0-1 0 0,0 0 1 0 0,0 0 0 0 0,0 1-1 0 0,0-1 1 0 0,0 0 0 0 0,0 0 0 0 0,1 0-1 0 0,-1 1 1 0 0,0-1 0 0 0,0 0 0 0 0,0 0-1 0 0,0 1 1 0 0,0-1 0 0 0,0 0 0 0 0,0 0-1 0 0,0 0 1 0 0,0 1 0 0 0,-1 10-2 0 0,1-11-1 0 0,-1 6-2 0 0,-1 0-1 0 0,0 1 1 0 0,0-1 0 0 0,0-1-1 0 0,-1 1 1 0 0,0 0 0 0 0,-7 9-1 0 0,4-4 9 0 0,5-9 40 0 0,0-2-41 0 0,1 0-1 0 0,0 1 0 0 0,0-1 0 0 0,0 0 0 0 0,0 0 1 0 0,0 0-1 0 0,0 0 0 0 0,0 0 0 0 0,0 0 0 0 0,0 1 1 0 0,0-1-1 0 0,1 0 0 0 0,-1 0 0 0 0,0 0 1 0 0,0 0-1 0 0,0 0 0 0 0,0 0 0 0 0,0 1 0 0 0,0-1 1 0 0,0 0-1 0 0,0 0 0 0 0,0 0 0 0 0,0 0 0 0 0,0 0 1 0 0,0 0-1 0 0,0 0 0 0 0,1 0 0 0 0,-1 0 0 0 0,0 1 1 0 0,0-1-1 0 0,0 0 0 0 0,0 0 0 0 0,0 0 0 0 0,0 0 1 0 0,1 0-1 0 0,-1 0 0 0 0,0 0 0 0 0,0 0 0 0 0,0 0 1 0 0,0 0-1 0 0,0 0 0 0 0,0 0 0 0 0,1 0 1 0 0,-1 0-1 0 0,0 0 0 0 0,0 0 0 0 0,0 0 0 0 0,0 0 1 0 0,0 0-1 0 0,1 0 0 0 0,5-2-9 0 0,-6 2 7 0 0,5-1-15 0 0,0-1 0 0 0,0 0 0 0 0,0 0 0 0 0,-1-1 0 0 0,1 1 0 0 0,4-4 0 0 0,12-7-45 0 0,-10 9 62 0 0,-8 6 0 0 0,-2-1 0 0 0,5 4-17 0 0,-5-3 6 0 0,0 1 0 0 0,0-1 1 0 0,-1 1-1 0 0,1-1 0 0 0,-1 1 0 0 0,0 0 1 0 0,1-1-1 0 0,-1 1 0 0 0,0-1 1 0 0,-1 1-1 0 0,1 0 0 0 0,0-1 0 0 0,-1 1 1 0 0,-1 2-1 0 0,-13 38 87 0 0,15-42-71 0 0,-5 10 26 0 0,-1-1 0 0 0,0 0 1 0 0,0 0-1 0 0,-11 12 0 0 0,-35 37 585 0 0,40-46-296 0 0,-21 19 399 0 0,-2-1 1 0 0,-1-2-1 0 0,-1-1 1 0 0,-42 22-1 0 0,69-44-719 0 0,222-91 0 0 0,-99 43 0 0 0,-92 32 0 0 0,-1 0 0 0 0,38-26 0 0 0,-44 26-277 0 0,25-25-1 0 0,-37 34-31 0 0,0-4-1344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4.5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6911 0 0,'5'10'997'0'0,"-2"0"-1"0"0,1 0 0 0 0,-1 1 0 0 0,3 19 0 0 0,1 6 2914 0 0,4 16 1534 0 0,6 85-1 0 0,-8 53-52 0 0,-1-10-4704 0 0,-8-174-1059 0 0,7 54 1227 0 0,0-32-2803 0 0,5-5-5615 0 0,1-10-2633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0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69 6335 0 0,'0'0'486'0'0,"8"1"-300"0"0,7 6 255 0 0,-15-6-357 0 0,1 0 1 0 0,-1-1-1 0 0,1 1 1 0 0,0-1 0 0 0,-1 0-1 0 0,1 1 1 0 0,0-1-1 0 0,0 1 1 0 0,-1-1-1 0 0,1 0 1 0 0,0 0-1 0 0,0 1 1 0 0,-1-1 0 0 0,1 0-1 0 0,0 0 1 0 0,0 0-1 0 0,-1 0 1 0 0,1 0-1 0 0,0 0 1 0 0,0 0 0 0 0,0 0-1 0 0,-1 0 1 0 0,1 0-1 0 0,0 0 1 0 0,0-1-1 0 0,0 1 1 0 0,-1 0-1 0 0,1 0 1 0 0,0-1 0 0 0,-1 1-1 0 0,1-1 1 0 0,0 1-1 0 0,-1-1 1 0 0,2 0-1 0 0,12-9 1177 0 0,4-4 1151 0 0,34-19 0 0 0,-46 30-2217 0 0,1 0 1 0 0,0 0-1 0 0,0 1 1 0 0,0-1-1 0 0,1 1 1 0 0,-1 1 0 0 0,1 0-1 0 0,-1 0 1 0 0,9 0-1 0 0,14 1-95 0 0,-23 3-82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6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8863 0 0,'0'0'687'0'0,"0"2"-448"0"0,-1 25 1518 0 0,-7 31-1 0 0,3-20 7 0 0,-27 198 7788 0 0,-15-3-4657 0 0,-22 71-1710 0 0,67-295-4823 0 0,2-17-117 0 0,2-25-1360 0 0,-2 27 2457 0 0,3-19-1132 0 0,0 1-1 0 0,2-1 0 0 0,8-24 0 0 0,-3 17 1200 0 0,2 1-1 0 0,2 0 1 0 0,26-45-1 0 0,-27 56 746 0 0,1 1 0 0 0,0 1 0 0 0,1 0 0 0 0,32-28 0 0 0,79-53 3726 0 0,44-15 1460 0 0,-94 65-3946 0 0,-47 31-1064 0 0,-13 8-112 0 0,0 0 0 0 0,22-19 0 0 0,-36 26-529 0 0,1 1 1 0 0,-1-1-1 0 0,0 0 0 0 0,1 0 0 0 0,1-5 1 0 0,-2 5-645 0 0,0-1 1 0 0,-1 0 0 0 0,1 0 0 0 0,-1 0 0 0 0,0 0 0 0 0,0 0-1 0 0,1-8 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5.4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132 30 9271 0 0,'14'35'3430'0'0,"-2"0"0"0"0,13 70-1 0 0,-17-54-617 0 0,2 79 0 0 0,-29 234 4080 0 0,8-303-6205 0 0,5-32-683 0 0,6-29-12 0 0,0 0 1 0 0,0 0-1 0 0,0 0 1 0 0,0 0-1 0 0,0 0 1 0 0,0 0-1 0 0,0 0 0 0 0,0 0 1 0 0,0 0-1 0 0,0 0 1 0 0,0-1-1 0 0,0 1 1 0 0,0 0-1 0 0,0 0 0 0 0,0 0 1 0 0,0 0-1 0 0,0 0 1 0 0,0 0-1 0 0,0 0 0 0 0,0 0 1 0 0,0 0-1 0 0,0 0 1 0 0,0 0-1 0 0,0 0 1 0 0,0 0-1 0 0,0 0 0 0 0,0 0 1 0 0,0 0-1 0 0,-1 0 1 0 0,1 0-1 0 0,0 0 1 0 0,0 0-1 0 0,0 0 0 0 0,0 0 1 0 0,0 0-1 0 0,0 0 1 0 0,0 0-1 0 0,0 0 1 0 0,0 0-1 0 0,0 0 0 0 0,0 0 1 0 0,0 0-1 0 0,0 0 1 0 0,0 0-1 0 0,0 0 1 0 0,0 0-1 0 0,0 0 0 0 0,0 0 1 0 0,0 0-1 0 0,0 0 1 0 0,0 0-1 0 0,0 0 0 0 0,0 0 1 0 0,-1 1-1 0 0,1-1 1 0 0,0 0-1 0 0,0 0 1 0 0,0 0-1 0 0,-3-8-426 0 0,-2-10-341 0 0,-3-15-1827 0 0,-1-1-1 0 0,-1 1 1 0 0,-29-60-1 0 0,-11-33 456 0 0,48 118 2257 0 0,-3-8 46 0 0,-5-26 0 0 0,9 37-23 0 0,1 1 0 0 0,-1-1 1 0 0,1 0-1 0 0,0 0 0 0 0,1 0 1 0 0,-1 0-1 0 0,1 1 0 0 0,0-1 0 0 0,0 0 1 0 0,2-5-1 0 0,-3 10-54 0 0,0-1 0 0 0,1 1-1 0 0,-1-1 1 0 0,0 1 0 0 0,0-1 0 0 0,0 1 0 0 0,1-1 0 0 0,-1 1 0 0 0,0-1-1 0 0,1 1 1 0 0,-1-1 0 0 0,0 1 0 0 0,1 0 0 0 0,-1-1 0 0 0,1 1 0 0 0,-1 0-1 0 0,0-1 1 0 0,1 1 0 0 0,-1 0 0 0 0,1-1 0 0 0,-1 1 0 0 0,1 0 0 0 0,-1 0-1 0 0,1 0 1 0 0,-1-1 0 0 0,1 1 0 0 0,-1 0 0 0 0,1 0 0 0 0,0 0 0 0 0,-1 0-1 0 0,1 0 1 0 0,-1 0 0 0 0,1 0 0 0 0,-1 0 0 0 0,1 0 0 0 0,-1 0-1 0 0,1 0 1 0 0,-1 1 0 0 0,1-1 0 0 0,-1 0 0 0 0,1 0 0 0 0,-1 0 0 0 0,1 1-1 0 0,-1-1 1 0 0,1 0 0 0 0,0 1 0 0 0,0 0 71 0 0,1 0 0 0 0,-1 1 1 0 0,0-1-1 0 0,0 0 0 0 0,1 1 0 0 0,-1-1 0 0 0,0 0 1 0 0,0 1-1 0 0,0-1 0 0 0,-1 1 0 0 0,1 0 0 0 0,0-1 1 0 0,-1 1-1 0 0,1 0 0 0 0,0 2 0 0 0,2 21 827 0 0,1 35 1 0 0,-5-51-811 0 0,1-1 0 0 0,-1 1 0 0 0,-1-1-1 0 0,0 1 1 0 0,-5 15 0 0 0,-22 40 1492 0 0,19-42-875 0 0,-8 22 1 0 0,31-51-753 0 0,-7 2-32 0 0,1-1 0 0 0,-1 0 0 0 0,0 0 0 0 0,-1 0 0 0 0,10-13 0 0 0,20-41 0 0 0,-21 34 0 0 0,98-180-3512 0 0,-48 65-9402 0 0,-39 81 5498 0 0,3 2 4706 0 0,-25 52 2873 0 0,1 0 0 0 0,0 1 0 0 0,0-1-1 0 0,1 1 1 0 0,-1 0 0 0 0,1 0 0 0 0,7-6 0 0 0,10-6 12040 0 0,-14 25-7184 0 0,-8-1-4356 0 0,0 0 0 0 0,0 0 0 0 0,0 0-1 0 0,-1 1 1 0 0,0-1 0 0 0,-1 0-1 0 0,1 0 1 0 0,-5 9 0 0 0,-25 57 742 0 0,25-60-1265 0 0,-15 33 173 0 0,0 2-245 0 0,-2-2 0 0 0,-39 58 0 0 0,53-88-68 0 0,-7 7 0 0 0,16-23-8 0 0,0 0 0 0 0,0 1 1 0 0,-1-1-1 0 0,1 0 0 0 0,0 0 0 0 0,0 0 0 0 0,0 0 0 0 0,0 0 1 0 0,0 0-1 0 0,0 0 0 0 0,0 0 0 0 0,0 0 0 0 0,-1 0 0 0 0,1 0 1 0 0,0 0-1 0 0,0 1 0 0 0,0-1 0 0 0,0 0 0 0 0,0 0 1 0 0,0 0-1 0 0,0 0 0 0 0,-1 0 0 0 0,1 0 0 0 0,0 0 0 0 0,0 0 1 0 0,0 0-1 0 0,0 0 0 0 0,0 0 0 0 0,0 0 0 0 0,-1 0 1 0 0,1-1-1 0 0,0 1 0 0 0,0 0 0 0 0,0 0 0 0 0,0 0 0 0 0,0 0 1 0 0,0 0-1 0 0,0 0 0 0 0,-1 0 0 0 0,1 0 0 0 0,0 0 0 0 0,0 0 1 0 0,0 0-1 0 0,0 0 0 0 0,0-1 0 0 0,0 1 0 0 0,0 0 1 0 0,0 0-1 0 0,0 0 0 0 0,0 0 0 0 0,0 0 0 0 0,0 0 0 0 0,0 0 1 0 0,0-1-1 0 0,0 1 0 0 0,0 0 0 0 0,0 0 0 0 0,-1 0 1 0 0,1 0-1 0 0,0 0 0 0 0,1 0 0 0 0,-1-1 0 0 0,0 1 0 0 0,-1-6-448 0 0,1 2-66 0 0,1 0 1 0 0,-1 1-1 0 0,1-1 1 0 0,0 0-1 0 0,0 1 1 0 0,0-1 0 0 0,3-3-1 0 0,1-8-5795 0 0,1-5-2877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6.09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325 1 6159 0 0,'16'3'2615'0'0,"1"-1"0"0"0,30 1 0 0 0,-28-2 1977 0 0,32 5 0 0 0,-50-6-4422 0 0,0 0 0 0 0,0 0 0 0 0,-1 0 0 0 0,1 1 0 0 0,0-1 0 0 0,0 0 0 0 0,0 1 0 0 0,-1-1 0 0 0,1 0 0 0 0,0 1 0 0 0,0-1 0 0 0,-1 1 0 0 0,1-1 0 0 0,0 1 0 0 0,-1-1 0 0 0,1 1 0 0 0,0 0 0 0 0,-1-1 0 0 0,1 1 0 0 0,-1 0 0 0 0,1-1 0 0 0,-1 1 0 0 0,1 1 0 0 0,-1 1 58 0 0,1-1 0 0 0,-1 0 0 0 0,0 0 0 0 0,0 1-1 0 0,0-1 1 0 0,0 0 0 0 0,-1 5 0 0 0,-1 5-24 0 0,-1-1 0 0 0,0 1 1 0 0,-1 0-1 0 0,-1-1 0 0 0,0 0 0 0 0,0 0 0 0 0,-1 0 1 0 0,-1-1-1 0 0,1 1 0 0 0,-2-2 0 0 0,1 1 0 0 0,-15 13 1 0 0,21-23-378 0 0,1 1 0 0 0,-1 0 0 0 0,0-1 0 0 0,0 1 0 0 0,1-1 0 0 0,-1 1 0 0 0,0-1 1 0 0,0 1-1 0 0,0-1 0 0 0,1 1 0 0 0,-1-1 0 0 0,0 0 0 0 0,0 0 0 0 0,0 1 0 0 0,0-1 1 0 0,0 0-1 0 0,0 0 0 0 0,0 0 0 0 0,1 0 0 0 0,-1 0 0 0 0,0 0 0 0 0,0 0 0 0 0,-2-1 0 0 0,6-16-6200 0 0,-2 15 6034 0 0,0 0 1 0 0,0 0-1 0 0,0 0 0 0 0,0 1 0 0 0,1-1 0 0 0,-1 0 1 0 0,0 1-1 0 0,1-1 0 0 0,0 1 0 0 0,1-2 1 0 0,-2 3 617 0 0,0-1-267 0 0,-1 1 0 0 0,0 0-1 0 0,0 0 1 0 0,0-1 0 0 0,0 1-1 0 0,0 0 1 0 0,1 0-1 0 0,-1 0 1 0 0,0 0 0 0 0,0-1-1 0 0,0 1 1 0 0,1 0-1 0 0,-1 0 1 0 0,0 0 0 0 0,0 0-1 0 0,0 0 1 0 0,1 0-1 0 0,-1 0 1 0 0,0 0 0 0 0,0-1-1 0 0,1 1 1 0 0,-1 0-1 0 0,0 0 1 0 0,0 0 0 0 0,1 0-1 0 0,-1 0 1 0 0,0 0-1 0 0,0 0 1 0 0,1 1 0 0 0,0-1 190 0 0,-4 24 1127 0 0,0-12 14 0 0,3-11-827 0 0,12 5 65 0 0,-6-7-549 0 0,-1 0-1 0 0,1-1 0 0 0,-1 0 0 0 0,0 1 0 0 0,1-2 0 0 0,-1 1 0 0 0,0-1 0 0 0,7-4 0 0 0,3-1 83 0 0,2-1 35 0 0,-17 9-148 0 0,1 0-1 0 0,-1 0 1 0 0,0 0-1 0 0,0 0 1 0 0,1 0-1 0 0,-1-1 1 0 0,0 1-1 0 0,0 0 1 0 0,0 0 0 0 0,1 0-1 0 0,-1 0 1 0 0,0 0-1 0 0,0 0 1 0 0,1 0-1 0 0,-1 0 1 0 0,0 0-1 0 0,0 0 1 0 0,0 1-1 0 0,1-1 1 0 0,-1 0 0 0 0,0 0-1 0 0,0 0 1 0 0,1 0-1 0 0,-1 0 1 0 0,0 0-1 0 0,0 0 1 0 0,0 0-1 0 0,0 1 1 0 0,1-1-1 0 0,-1 0 1 0 0,0 0 0 0 0,0 13-3 0 0,-2-7 2 0 0,1 0 0 0 0,-1 1 0 0 0,-1-1 0 0 0,1 0-1 0 0,-1 0 1 0 0,0-1 0 0 0,-1 1 0 0 0,1-1 0 0 0,-1 1 0 0 0,0-1 0 0 0,-8 7 0 0 0,-5 4 6 0 0,-36 26 1 0 0,37-30 6 0 0,-46 35 195 0 0,22-14 877 0 0,-2-3 0 0 0,-64 37 0 0 0,49-41 172 0 0,-21 12 2022 0 0,77-38-2210 0 0,3 0-741 0 0,13-1-198 0 0,0-2-1 0 0,0 0 1 0 0,0-1-1 0 0,25-9 1 0 0,-27 8-87 0 0,171-67-43 0 0,-25 10 0 0 0,94-26 0 0 0,-245 85-26 0 0,0 0 0 0 0,12-8 0 0 0,-6 2-4699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16.4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152 1 6967 0 0,'0'0'1028'0'0,"-1"2"578"0"0,0 8-170 0 0,0-1 1 0 0,1 1-1 0 0,0-1 0 0 0,1 0 1 0 0,2 17-1 0 0,2 12 591 0 0,7 94 1427 0 0,3 57-912 0 0,-14-130-1802 0 0,0-30-445 0 0,0 0-1 0 0,-2 1 1 0 0,-2-1 0 0 0,-7 41-1 0 0,9-67-283 0 0,0 0 1 0 0,0 0-1 0 0,0 0 0 0 0,0 0 1 0 0,-1 0-1 0 0,1 0 0 0 0,-1 0 0 0 0,1 0 1 0 0,-1-1-1 0 0,0 1 0 0 0,0-1 1 0 0,-1 1-1 0 0,1-1 0 0 0,0 0 1 0 0,-1 0-1 0 0,1 0 0 0 0,-1 0 1 0 0,0 0-1 0 0,-3 1 0 0 0,4-2-4 0 0,-1 0 0 0 0,1-1 0 0 0,-1 1-1 0 0,1-1 1 0 0,-1 0 0 0 0,0 1 0 0 0,1-1-1 0 0,-1 0 1 0 0,1-1 0 0 0,-1 1 0 0 0,1 0 0 0 0,-1-1-1 0 0,1 1 1 0 0,-1-1 0 0 0,1 0 0 0 0,-1 0 0 0 0,1 0-1 0 0,0 0 1 0 0,-1 0 0 0 0,1-1 0 0 0,0 1 0 0 0,0-1-1 0 0,0 1 1 0 0,-3-4 0 0 0,-2-1 28 0 0,0-1 0 0 0,0 0 0 0 0,0-1-1 0 0,1 1 1 0 0,1-1 0 0 0,-1-1 0 0 0,1 1 0 0 0,-5-11-1 0 0,9 14-7 0 0,-1 1-1 0 0,0-1 0 0 0,1 0 0 0 0,0 1 1 0 0,0-1-1 0 0,0 0 0 0 0,1 0 0 0 0,0 0 1 0 0,0 0-1 0 0,0 0 0 0 0,0 0 0 0 0,1 0 1 0 0,0 0-1 0 0,0 1 0 0 0,0-1 0 0 0,0 0 1 0 0,1 0-1 0 0,3-5 0 0 0,5-8 328 0 0,1 1 1 0 0,1 0-1 0 0,1 0 0 0 0,0 1 0 0 0,1 1 1 0 0,22-18-1 0 0,24-15 270 0 0,-6 9-2080 0 0,-47 32-6116 0 0,1-2-2624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8.4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45 3311 0 0,'0'0'464'0'0,"2"2"182"0"0,2 4-233 0 0,0-1-1 0 0,0 1 1 0 0,0 0 0 0 0,-1 0 0 0 0,0 0 0 0 0,0 0-1 0 0,2 9 1 0 0,11 52 2124 0 0,-8-31-1470 0 0,6 56 1484 0 0,-13-90-2521 0 0,22 111 2173 0 0,-18-80-1404 0 0,2 0 0 0 0,20 57-1 0 0,-23-79-585 0 0,0 3 232 0 0,1 0-1 0 0,1 0 1 0 0,1-1-1 0 0,11 20 1 0 0,-16-30-372 0 0,0-1 1 0 0,0 1-1 0 0,0-1 1 0 0,0 1-1 0 0,0-1 1 0 0,1 0-1 0 0,-1 0 1 0 0,1 0-1 0 0,-1 0 1 0 0,1 0-1 0 0,0 0 1 0 0,0-1-1 0 0,0 1 1 0 0,0-1-1 0 0,0 0 1 0 0,0 0-1 0 0,0 0 1 0 0,0 0-1 0 0,1-1 1 0 0,-1 1-1 0 0,0-1 1 0 0,0 0-1 0 0,1 0 1 0 0,-1 0-1 0 0,0 0 1 0 0,5-2-1 0 0,-4 1-12 0 0,0 0 1 0 0,-1 0-1 0 0,1-1 0 0 0,-1 1 0 0 0,0-1 1 0 0,0 0-1 0 0,0 0 0 0 0,0-1 0 0 0,0 1 1 0 0,0 0-1 0 0,4-5 0 0 0,3-4 254 0 0,13-20-1 0 0,-13 17-133 0 0,7-10 91 0 0,-1-1-1 0 0,20-44 0 0 0,17-58-37 0 0,-4 9-91 0 0,-35 84 4 0 0,-2 0 0 0 0,11-51 1 0 0,-15 54 2 0 0,-7 27-136 0 0,0 1 0 0 0,0-1 0 0 0,-1 1 0 0 0,0-1 0 0 0,1 0 0 0 0,-1 1 0 0 0,-1-7 0 0 0,-3-9-14 0 0,2 15 0 0 0,-1 2 0 0 0,-5-6-101 0 0,7 7-2 0 0,-1 1 0 0 0,1-1 0 0 0,-1 1-1 0 0,0-1 1 0 0,1 1 0 0 0,-1-1 0 0 0,0 1 0 0 0,0 0 0 0 0,1 0 0 0 0,-1 0 0 0 0,-2 0 0 0 0,-7 3-7464 0 0,0 3 40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8.8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0 124 6911 0 0,'0'0'528'0'0,"3"-1"-341"0"0,39-10 1096 0 0,-32 8 589 0 0,-1-1-1 0 0,14-8 0 0 0,-5 1 856 0 0,-6 5-449 0 0,19-15 0 0 0,-16 10 107 0 0,31-16 1 0 0,-35 21-1540 0 0,-7 4-725 0 0,-1 0 0 0 0,1 1 0 0 0,-1 0 0 0 0,1 0 0 0 0,0 0 0 0 0,-1 0 0 0 0,1 0 1 0 0,0 1-1 0 0,0-1 0 0 0,-1 1 0 0 0,1 0 0 0 0,4 1 0 0 0,25 4-2262 0 0,-8 0-4162 0 0,4-2-2539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29.9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148 0 3599 0 0,'0'6'42'0'0,"1"0"0"0"0,-1 0 0 0 0,0 0 0 0 0,0 0 0 0 0,-1 0 0 0 0,1 0 0 0 0,-2 0 0 0 0,0 6 0 0 0,-3 13 83 0 0,-2 28 1886 0 0,-3 0 0 0 0,-30 98 0 0 0,22-91-690 0 0,12-37-453 0 0,-16 40-1 0 0,1-6 613 0 0,7-18-42 0 0,13-38-1332 0 0,5-12-727 0 0,5-2-3150 0 0,1-4-1301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0.9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3367 0 0,'0'0'2431'0'0,"1"1"-1276"0"0,1-1-580 0 0,0 1 1 0 0,0 0 0 0 0,-1 0-1 0 0,1 0 1 0 0,0 0 0 0 0,-1 0 0 0 0,1 0-1 0 0,-1 0 1 0 0,3 3 0 0 0,11 16 1852 0 0,-12-14-2043 0 0,0 1-1 0 0,-1-1 1 0 0,1 1 0 0 0,-1 0-1 0 0,1 8 1 0 0,1 5 417 0 0,1 8 154 0 0,1 30-1 0 0,2 48 500 0 0,1 52 98 0 0,-9-138-1096 0 0,1 0 0 0 0,1 1 0 0 0,0-1 0 0 0,11 37 0 0 0,-12-54-315 0 0,0 0 0 0 0,1 0 0 0 0,-1-1-1 0 0,1 1 1 0 0,-1-1 0 0 0,1 1 0 0 0,0-1-1 0 0,0 1 1 0 0,3 2 0 0 0,-4-4 59 0 0,8-9 207 0 0,-6 3-324 0 0,0-1 1 0 0,-1 0-1 0 0,0 0 0 0 0,0 0 1 0 0,0 0-1 0 0,0 0 1 0 0,0-8-1 0 0,1-1 6 0 0,17-111 350 0 0,6-66-525 0 0,-15 134-37 0 0,-1 8 47 0 0,-9 42 47 0 0,0-3 22 0 0,1 0-1 0 0,0 0 1 0 0,0 0-1 0 0,1 0 1 0 0,5-11-1 0 0,-2 13 7 0 0,-6 9 1 0 0,0 0 0 0 0,0-1 0 0 0,0 1-1 0 0,0 0 1 0 0,0 0 0 0 0,0 0 0 0 0,0 0 0 0 0,0-1 0 0 0,0 1-1 0 0,0 0 1 0 0,0 0 0 0 0,0 0 0 0 0,0 0 0 0 0,1 0-1 0 0,-1-1 1 0 0,0 1 0 0 0,0 0 0 0 0,0 0 0 0 0,0 0 0 0 0,0 0-1 0 0,0 0 1 0 0,1 0 0 0 0,-1 0 0 0 0,0-1 0 0 0,0 1 0 0 0,0 0-1 0 0,0 0 1 0 0,1 0 0 0 0,-1 0 0 0 0,0 0 0 0 0,0 0 0 0 0,0 0-1 0 0,0 0 1 0 0,1 0 0 0 0,-1 0 0 0 0,0 0 0 0 0,0 0 0 0 0,0 0-1 0 0,0 0 1 0 0,1 0 0 0 0,-1 0 0 0 0,0 0 0 0 0,0 0 0 0 0,0 1-1 0 0,0-1 1 0 0,1 0 0 0 0,-1 0 0 0 0,0 0 0 0 0,0 0-1 0 0,0 0 1 0 0,0 0 0 0 0,0 0 0 0 0,0 0 0 0 0,1 1 0 0 0,-1-1-1 0 0,0 0 1 0 0,0 0 0 0 0,0 0 0 0 0,0 0 0 0 0,0 0 0 0 0,0 1-1 0 0,0-1 1 0 0,0 0 0 0 0,0 0 0 0 0,0 0 0 0 0,0 0 0 0 0,0 1-1 0 0,3 14 208 0 0,-3 8-89 0 0,1 0 0 0 0,0 1 0 0 0,6 23 0 0 0,-4-25-19 0 0,19 96-7 0 0,8 20 281 0 0,-28-127-327 0 0,1-1 1 0 0,0 0 0 0 0,1 0-1 0 0,0 0 1 0 0,0 0-1 0 0,9 12 1 0 0,-3-7 25 0 0,-9-13-73 0 0,0-1 0 0 0,0 1 0 0 0,0-1 0 0 0,0 0 1 0 0,0 1-1 0 0,0-1 0 0 0,1 0 0 0 0,-1 0 0 0 0,2 2 1 0 0,0-1 4 0 0,0 0-1 0 0,0 1-1 0 0,0-1 1 0 0,0 0 0 0 0,1 0-1 0 0,-1 0 1 0 0,7 2-1 0 0,-1 0 32 0 0,-6-2-30 0 0,-1-1 0 0 0,1 1 0 0 0,-1-1 0 0 0,1 0 0 0 0,0 0 0 0 0,0 0 0 0 0,-1 0-1 0 0,1 0 1 0 0,0 0 0 0 0,0-1 0 0 0,0 1 0 0 0,0-1 0 0 0,0 0 0 0 0,0 0 0 0 0,0 0 0 0 0,3-1 0 0 0,-2 1 40 0 0,1-1-8 0 0,0 0 0 0 0,-1 0 0 0 0,1 0-1 0 0,-1-1 1 0 0,1 0 0 0 0,-1 0-1 0 0,1 0 1 0 0,-1 0 0 0 0,0 0 0 0 0,0-1-1 0 0,0 0 1 0 0,-1 0 0 0 0,1 0-1 0 0,-1 0 1 0 0,1-1 0 0 0,-1 1 0 0 0,0-1-1 0 0,0 0 1 0 0,-1 0 0 0 0,1 0-1 0 0,-1 0 1 0 0,0 0 0 0 0,0-1 0 0 0,0 1-1 0 0,1-8 1 0 0,10-55 227 0 0,-7 38-201 0 0,-4 21-59 0 0,-1-1 0 0 0,2-16 0 0 0,-2 8 57 0 0,-1 13-34 0 0,0-1-1 0 0,0 1 0 0 0,0-1 0 0 0,0 1 1 0 0,-1-1-1 0 0,-1-5 0 0 0,-3-22 38 0 0,5 29-61 0 0,-6-10 90 0 0,5 11-89 0 0,0 1 1 0 0,-1 0-1 0 0,1 0 1 0 0,0 1-1 0 0,-1-1 1 0 0,1 0-1 0 0,0 0 1 0 0,-1 1-1 0 0,1-1 0 0 0,-1 1 1 0 0,1-1-1 0 0,-1 1 1 0 0,0-1-1 0 0,1 1 1 0 0,-1 0-1 0 0,1 0 1 0 0,-1 0-1 0 0,1 0 0 0 0,-1 0 1 0 0,0 0-1 0 0,1 0 1 0 0,-1 1-1 0 0,-2 0 1 0 0,-1 1 13 0 0,0 1 0 0 0,0 0 0 0 0,0 0 1 0 0,1 0-1 0 0,-1 0 0 0 0,1 1 0 0 0,0 0 1 0 0,0 0-1 0 0,0 0 0 0 0,1 0 0 0 0,-1 0 0 0 0,1 1 1 0 0,0 0-1 0 0,0-1 0 0 0,1 1 0 0 0,-3 6 1 0 0,-3 9-122 0 0,1-1-1 0 0,-7 38 1 0 0,14-56 100 0 0,-3 13-29 0 0,0 1 0 0 0,1 0 0 0 0,1 0 0 0 0,1 16 0 0 0,-1-29 36 0 0,1 0-1 0 0,0 0 1 0 0,0 0-1 0 0,0-1 1 0 0,1 1 0 0 0,-1 0-1 0 0,0 0 1 0 0,1 0-1 0 0,-1 0 1 0 0,2 3 0 0 0,0-1 9 0 0,-2 0-3 0 0,0-3-5 0 0,0 0 0 0 0,0 0 0 0 0,0 0 0 0 0,0 0 0 0 0,0-1 0 0 0,0 1 0 0 0,1 0 0 0 0,-1 0 0 0 0,0 0 0 0 0,1 0 0 0 0,-1-1 0 0 0,0 1 0 0 0,1 0 0 0 0,-1 0 0 0 0,1-1 0 0 0,0 2 0 0 0,2-1 63 0 0,-1-1-63 0 0,0 0 0 0 0,1 0 0 0 0,-1-1 0 0 0,0 1-1 0 0,0-1 1 0 0,1 1 0 0 0,-1-1 0 0 0,0 0 0 0 0,0 0 0 0 0,0 0 0 0 0,0 0 0 0 0,0 0-1 0 0,0 0 1 0 0,-1-1 0 0 0,1 1 0 0 0,0-1 0 0 0,-1 1 0 0 0,1-1 0 0 0,-1 0 0 0 0,1 0 0 0 0,-1 1-1 0 0,0-1 1 0 0,0 0 0 0 0,1 0 0 0 0,0-3 0 0 0,0 1 37 0 0,3-7 53 0 0,0 0 0 0 0,-1 0 0 0 0,6-22 0 0 0,4-11 16 0 0,-7 22-107 0 0,-3 15-4 0 0,0 7 0 0 0,-2 6 0 0 0,0-3 0 0 0,0 1 0 0 0,-1 0 0 0 0,1 0 0 0 0,-1 0 0 0 0,0 0 0 0 0,0 0 0 0 0,0 0 0 0 0,-1 0 0 0 0,1 0 0 0 0,-1 0 0 0 0,0 4 0 0 0,-1-4 0 0 0,1 0 0 0 0,0 1 0 0 0,0-1 0 0 0,0 0 0 0 0,1 0 0 0 0,0 5 0 0 0,1 1 0 0 0,1 10 0 0 0,0-16 0 0 0,-1 0 0 0 0,-2 0 0 0 0,0 1 0 0 0,7 9 0 0 0,2-4 0 0 0,4 2 0 0 0,-7-11 0 0 0,-3-1 0 0 0,25 3-2306 0 0,-10-5-5460 0 0,-4-4-1994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1.3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0 8375 0 0,'-11'95'1845'0'0,"-5"72"5977"0"0,5-49-4696 0 0,-4 134 3336 0 0,15-235-5599 0 0,5 34 1 0 0,-4-46-644 0 0,0 1 0 0 0,0-1 0 0 0,1 0 0 0 0,0 1 0 0 0,0-1-1 0 0,0 0 1 0 0,0 0 0 0 0,1 0 0 0 0,5 7 0 0 0,-7-11 959 0 0,1-2-1151 0 0,2-1-20 0 0,-1-1 1 0 0,1 0-1 0 0,-1 0 1 0 0,0 0-1 0 0,0 0 1 0 0,0 0-1 0 0,0-1 1 0 0,-1 0-1 0 0,1 1 1 0 0,-1-1-1 0 0,0 0 1 0 0,0 0-1 0 0,0 0 1 0 0,-1-1-1 0 0,1 1 1 0 0,-1 0-1 0 0,1-9 0 0 0,1-7-926 0 0,-1-1 0 0 0,-1-34 0 0 0,-1 38-848 0 0,-1 12 573 0 0,1-1 0 0 0,-1 1 0 0 0,0 0 0 0 0,0 0 0 0 0,0 0 0 0 0,-1 0 0 0 0,1 0 0 0 0,-1 0 0 0 0,-3-5 0 0 0,3 7-179 0 0,-4-12-5202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1.7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20 128 2071 0 0,'-10'12'-1403'0'0,"1"-2"12789"0"0,14-12-5862 0 0,1 0-4928 0 0,76-24 5301 0 0,-46 16-4141 0 0,47-20-1 0 0,-58 19-1550 0 0,-3 1 241 0 0,33-19 0 0 0,-50 26-634 0 0,1 0 0 0 0,-1 0 0 0 0,1 0 1 0 0,-1 0-1 0 0,12-2 0 0 0,-4 0-1598 0 0,-2 1-4591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0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38 3599 0 0,'0'11'417'0'0,"-2"1"1"0"0,1 0-1 0 0,-6 16 0 0 0,2-7 2560 0 0,3-12-1348 0 0,-1-1 0 0 0,0 1 0 0 0,-7 12 0 0 0,5-13-23 0 0,1 1 0 0 0,1 0 0 0 0,-4 11 0 0 0,5-9-618 0 0,-6 16 1821 0 0,8-27-2724 0 0,0 1 0 0 0,0-1 0 0 0,0 1-1 0 0,0-1 1 0 0,0 1 0 0 0,0 0 0 0 0,0-1 0 0 0,0 1 0 0 0,0-1 0 0 0,0 1 0 0 0,0 0 0 0 0,0-1 0 0 0,0 1 0 0 0,1-1 0 0 0,-1 1-1 0 0,0-1 1 0 0,0 1 0 0 0,1 0 0 0 0,0 1 143 0 0,-1-1 88 0 0,0 0 0 0 0,0 0 0 0 0,0 0 0 0 0,0 0 1 0 0,0 0-1 0 0,0 0 0 0 0,-1 0 0 0 0,1 0 0 0 0,0 0 0 0 0,-1 0 0 0 0,0 2 2494 0 0,4-10-3153 0 0,5-10 343 0 0,9-27 0 0 0,-11 28 0 0 0,0 0 0 0 0,12-21 0 0 0,0 8 0 0 0,9-15 0 0 0,-26 43 0 0 0,0-3 0 0 0,2 1 0 0 0,-1-1 0 0 0,0 1 0 0 0,1-1 0 0 0,-1 1 0 0 0,1 0 0 0 0,0 0 0 0 0,5-4 0 0 0,-5 4 0 0 0,0 0-309 0 0,1 0 0 0 0,0 1 0 0 0,-1-1 0 0 0,1 0 0 0 0,1 1 0 0 0,-1 0 0 0 0,0 0 0 0 0,0 0 0 0 0,1 1 0 0 0,5-2 0 0 0,-8 3-1497 0 0,0 0-341 0 0,25-4-6698 0 0,-13 2 1650 0 0</inkml:trace>
  <inkml:trace contextRef="#ctx0" brushRef="#br0" timeOffset="1">311 117 4287 0 0,'0'0'384'0'0,"3"14"-312"0"0,-4 1-72 0 0,2 0 0 0 0,1-2 1296 0 0,-4 1 240 0 0,-4-2 56 0 0,5 0 8 0 0,-1 2-576 0 0,-1-1 792 0 0,5 1-392 0 0,1-5-1232 0 0,4-5-4224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7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2159 0 0,'2'7'192'0'0,"15"105"2411"0"0,-6 58 7375 0 0,-15 1 218 0 0,-5-60-7206 0 0,-11 81-256 0 0,-20 232-828 0 0,31-205-1435 0 0,20-88-1834 0 0,6-47-3037 0 0,-11-67-2571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4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6391 0 0,'1'3'492'0'0,"24"52"1284"0"0,-13-30 4390 0 0,22 34-1 0 0,-15-28-2998 0 0,-14-22-2133 0 0,0-1 1 0 0,1 1 0 0 0,0-1-1 0 0,13 15 1 0 0,11 6 1303 0 0,-28-28-2026 0 0,0 1-96 0 0,19 14 139 0 0,-10-9-526 0 0,-9-6-889 0 0,28-1-9907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2.8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275 1 13247 0 0,'-6'3'255'0'0,"0"0"0"0"0,0 1 1 0 0,0 0-1 0 0,0 0 0 0 0,1 1 0 0 0,-1-1 0 0 0,-6 9 0 0 0,-3 5 2065 0 0,-12 19-1 0 0,12-16 530 0 0,-9 12-804 0 0,2 2 0 0 0,1 0-1 0 0,-18 41 1 0 0,31-57-1809 0 0,-40 105-116 0 0,45-112-7692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5.4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204 1 6967 0 0,'-2'21'616'0'0,"-1"3"-488"0"0,-4 6-128 0 0,-2 1 0 0 0,-4 2 1632 0 0,0-1 296 0 0,-4 0 64 0 0,2-1 16 0 0,0 1-936 0 0,-1-4-184 0 0,-5-4-40 0 0,3-1-8 0 0,4-5-488 0 0,-1-3-104 0 0,0-3-24 0 0,5-3-5456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5.7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7367 0 0,'0'0'784'0'0,"6"11"1376"0"0,6 2-960 0 0,-4-4 336 0 0,-10 5-9184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6.1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84 5727 0 0,'0'0'443'0'0,"1"0"-47"0"0,14-8 4071 0 0,-11 5-3855 0 0,0 1 1 0 0,0 0-1 0 0,1 0 1 0 0,-1 0-1 0 0,1 0 1 0 0,0 1-1 0 0,-1 0 1 0 0,1 0-1 0 0,5-1 1 0 0,-8 2-489 0 0,-1 0-1 0 0,1-1 1 0 0,0 1 0 0 0,-1-1-1 0 0,1 1 1 0 0,-1-1 0 0 0,1 1-1 0 0,-1-1 1 0 0,0 0 0 0 0,1 0-1 0 0,-1 0 1 0 0,0 0 0 0 0,3-2-1 0 0,-2 2 0 0 0,-1-1-1 0 0,1 1 1 0 0,0 0-1 0 0,0-1 0 0 0,0 1 1 0 0,1 0-1 0 0,3-1 1 0 0,5-1 189 0 0,-7 2-164 0 0,1 0-1 0 0,-1-1 1 0 0,0 1-1 0 0,1-1 1 0 0,-1 0-1 0 0,0 0 1 0 0,0 0-1 0 0,6-5 1 0 0,-8 6-100 0 0,1-1 0 0 0,-1 1 0 0 0,1 0 1 0 0,-1 0-1 0 0,1 0 0 0 0,-1 0 1 0 0,1 0-1 0 0,0 0 0 0 0,0 1 1 0 0,3-1-1 0 0,32 0 546 0 0,-20 0-92 0 0,-12 1-354 0 0,0 0 0 0 0,0 0 0 0 0,0 1-1 0 0,-1 0 1 0 0,1 0 0 0 0,0 0 0 0 0,5 2-1 0 0,-8-2-43 0 0,0 1 0 0 0,0-1 1 0 0,0 1-1 0 0,0-1 0 0 0,0 1 0 0 0,-1 0 0 0 0,1 0 0 0 0,-1 0 0 0 0,1 1 0 0 0,-1-1 0 0 0,0 0 0 0 0,0 1 0 0 0,4 4 0 0 0,-4-2 36 0 0,0 0 1 0 0,1 0-1 0 0,-2 0 1 0 0,1 0-1 0 0,0 0 0 0 0,-1 0 1 0 0,0 1-1 0 0,0-1 1 0 0,-1 0-1 0 0,0 1 0 0 0,0 5 1 0 0,-1 8 628 0 0,-7 34-1 0 0,5-35-574 0 0,-4 11 189 0 0,-11 32 1 0 0,9-33-303 0 0,8-24-80 0 0,0-1 0 0 0,-1 1-1 0 0,0-1 1 0 0,0 1 0 0 0,-4 4 0 0 0,-1 3-102 0 0,6-10-404 0 0</inkml:trace>
  <inkml:trace contextRef="#ctx0" brushRef="#br0" timeOffset="1">187 161 6991 0 0,'-1'2'542'0'0,"-18"36"744"0"0,-18 22 8671 0 0,23-39-7828 0 0,-35 50 2434 0 0,44-67-4387 0 0,1 1-1 0 0,-1-1 0 0 0,1 0 0 0 0,-1 0 1 0 0,0 0-1 0 0,-11 5 0 0 0,9-7-1298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7.2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83 188 7687 0 0,'-2'4'83'0'0,"0"-1"-1"0"0,0 1 0 0 0,0-1 0 0 0,0 1 0 0 0,-1-1 0 0 0,1 0 1 0 0,-1 0-1 0 0,0 0 0 0 0,0 0 0 0 0,-3 2 0 0 0,-10 9 1966 0 0,13-10-1019 0 0,-17 17 7473 0 0,12-15-8353 0 0,6-5 785 0 0,2 0-849 0 0,0-1 0 0 0,0 0 0 0 0,-1 0 0 0 0,1 0 0 0 0,0 1 0 0 0,0-1 0 0 0,-1 0 0 0 0,1 0 1 0 0,0 1-1 0 0,0-1 0 0 0,0 0 0 0 0,-1 0 0 0 0,1 1 0 0 0,0-1 0 0 0,0 0 0 0 0,0 1 0 0 0,0-1 1 0 0,0 0-1 0 0,0 1 0 0 0,-1-1 0 0 0,1 0 0 0 0,0 1 0 0 0,0-1 0 0 0,10-3-2 0 0,-1 0-1 0 0,0-1 1 0 0,-1-1-1 0 0,10-5 1 0 0,11-6-88 0 0,-22 12 5 0 0,0 0 0 0 0,12-10 0 0 0,8-5 0 0 0,-15 13 37 0 0,-10 4-90 0 0,1 1 0 0 0,0-1 0 0 0,0 1 1 0 0,-1-1-1 0 0,1 1 0 0 0,0 0 0 0 0,1 0 0 0 0,-1 0 1 0 0,0 1-1 0 0,5-1 0 0 0,-8 5-96 0 0,0-3 98 0 0,1 0 0 0 0,-1 0 0 0 0,0 0 0 0 0,0 0 0 0 0,0 0 0 0 0,-1 1 0 0 0,1-1 0 0 0,0 0 0 0 0,0 0 0 0 0,0 0 0 0 0,-1 1 0 0 0,-18 26-924 0 0,-10 19-2015 0 0,22-33 2798 0 0,2 0 0 0 0,0 1 1 0 0,1-1-1 0 0,0 1 1 0 0,1 0-1 0 0,-2 23 1 0 0,1-12 666 0 0,-6 25 1 0 0,-27 95 2480 0 0,31-121-2354 0 0,5-17-77 0 0,0 0 1 0 0,-1 1 0 0 0,-1-1-1 0 0,0 0 1 0 0,0 0 0 0 0,-8 14-1 0 0,11-22-508 0 0,0 0-1 0 0,0 0 1 0 0,0 0-1 0 0,0 1 0 0 0,0-1 1 0 0,0 0-1 0 0,0 0 1 0 0,0 0-1 0 0,0 0 1 0 0,0 0-1 0 0,0 0 0 0 0,0 0 1 0 0,0 0-1 0 0,0 1 1 0 0,0-1-1 0 0,0 0 0 0 0,0 0 1 0 0,0 0-1 0 0,0 0 1 0 0,0 0-1 0 0,-1 0 0 0 0,1 0 1 0 0,0 0-1 0 0,0 0 1 0 0,0 0-1 0 0,0 0 0 0 0,0 0 1 0 0,0 0-1 0 0,0 1 1 0 0,0-1-1 0 0,-1 0 0 0 0,1 0 1 0 0,0 0-1 0 0,0 0 1 0 0,0 0-1 0 0,0 0 1 0 0,0 0-1 0 0,0 0 0 0 0,0 0 1 0 0,-1 0-1 0 0,1 0 1 0 0,0 0-1 0 0,0 0 0 0 0,0-1 1 0 0,0 1-1 0 0,0 0 1 0 0,0 0-1 0 0,0 0 0 0 0,0 0 1 0 0,-1 0-1 0 0,1 0 1 0 0,0 0-1 0 0,0 0 0 0 0,0 0 1 0 0,0 0-1 0 0,0 0 1 0 0,0 0-1 0 0,0 0 1 0 0,0-1-1 0 0,0 1 0 0 0,0 0 1 0 0,0 0-1 0 0,0 0 1 0 0,-1 0-1 0 0,0-13 216 0 0,2-17-212 0 0,6-12 21 0 0,8-33-311 0 0,-12 63 178 0 0,1-3-49 0 0,-1 1-1 0 0,2 0 1 0 0,0 0-1 0 0,1 1 0 0 0,0 0 1 0 0,12-19-1 0 0,-11 22 60 0 0,1 0 103 0 0,-1 0-1 0 0,1 0 0 0 0,0 1 0 0 0,15-13 0 0 0,-12 12 31 0 0,-10 8-44 0 0,0 1 1 0 0,1 0-1 0 0,-1 0 1 0 0,0-1-1 0 0,1 1 1 0 0,-1 0-1 0 0,1 0 0 0 0,2-1 1 0 0,1 0 1 0 0,0 1 1 0 0,0 0-1 0 0,0-1 1 0 0,10 0-1 0 0,-11 2 42 0 0,-1 0 0 0 0,1 1-1 0 0,-1-1 1 0 0,1 1 0 0 0,-1-1-1 0 0,1 1 1 0 0,-1 0 0 0 0,0 0-1 0 0,0 1 1 0 0,1-1 0 0 0,-1 0-1 0 0,0 1 1 0 0,0 0 0 0 0,0 0 0 0 0,0 0-1 0 0,-1 0 1 0 0,1 0 0 0 0,-1 1-1 0 0,1-1 1 0 0,-1 1 0 0 0,0 0-1 0 0,0 0 1 0 0,3 4 0 0 0,1 3 282 0 0,0 0 0 0 0,-1 0 0 0 0,0 1 1 0 0,-1-1-1 0 0,6 23 0 0 0,-6-10 465 0 0,0 1-1 0 0,-2-1 1 0 0,0 36 0 0 0,-2-49-586 0 0,1-1 53 0 0,-5-17-406 0 0,-12-60-3052 0 0,2 9-5 0 0,-37-144-11146 0 0,48 185 13499 0 0,0 0-1 0 0,1 0 0 0 0,1-26 1 0 0,2 31 904 0 0,1 1 0 0 0,0-1 0 0 0,1 1 0 0 0,0 0 0 0 0,1 0 0 0 0,0 0 0 0 0,1 0 0 0 0,0 1 0 0 0,7-12 0 0 0,-9 19 226 0 0,-1 1 0 0 0,0-1 0 0 0,1 1 0 0 0,0 0-1 0 0,0 0 1 0 0,0 0 0 0 0,0 1 0 0 0,0-1 0 0 0,4-2-1 0 0,-5 4 744 0 0,0 2-761 0 0,1-1 1 0 0,-1 1-1 0 0,1-1 0 0 0,-1 1 0 0 0,1 0 0 0 0,-1 0 0 0 0,1 0 0 0 0,-1 0 0 0 0,0 0 1 0 0,1 1-1 0 0,-1-1 0 0 0,0 1 0 0 0,0 0 0 0 0,0-1 0 0 0,0 1 0 0 0,-1 0 0 0 0,1 0 0 0 0,0 0 1 0 0,-1 0-1 0 0,1 0 0 0 0,-1 1 0 0 0,0-1 0 0 0,0 0 0 0 0,1 1 0 0 0,-2-1 0 0 0,1 1 1 0 0,0-1-1 0 0,0 1 0 0 0,-1-1 0 0 0,0 1 0 0 0,1 3 0 0 0,1 40 1409 0 0,-2-43-1706 0 0,1 0 0 0 0,-1 0 0 0 0,-1 0 1 0 0,1 0-1 0 0,0 0 0 0 0,-1 0 0 0 0,1 0 0 0 0,-1 0 0 0 0,0 0 0 0 0,0 0 0 0 0,-2 4 0 0 0,-3 9-335 0 0,-4 20-901 0 0,7-24 1263 0 0,3-2 58 0 0,0-9-52 0 0,0-1 0 0 0,1 1 0 0 0,-1-1 0 0 0,1 1 0 0 0,0-1 1 0 0,-1 0-1 0 0,1 1 0 0 0,-1-1 0 0 0,1 0 0 0 0,-1 1 0 0 0,1-1 1 0 0,0 0-1 0 0,-1 0 0 0 0,1 1 0 0 0,0-1 0 0 0,-1 0 0 0 0,1 0 1 0 0,0 0-1 0 0,-1 0 0 0 0,2 0 0 0 0,-2 0 1 0 0,4 1-4 0 0,11-1 0 0 0,-7 0 0 0 0,22-2 0 0 0,-17 3 0 0 0,-13-2 2 0 0,1 1 0 0 0,-1 0 0 0 0,1 0 0 0 0,-1 0 0 0 0,1 0 0 0 0,-1 0 0 0 0,1 1 1 0 0,-1-1-1 0 0,1 0 0 0 0,-1 0 0 0 0,0 0 0 0 0,1 0 0 0 0,-1 0 0 0 0,1 1 0 0 0,-1-1 0 0 0,0 0 0 0 0,1 0 0 0 0,-1 1 0 0 0,1-1 0 0 0,-1 0 0 0 0,0 1 0 0 0,1-1 0 0 0,-1 0 0 0 0,0 1 0 0 0,0-1 0 0 0,1 0 0 0 0,-1 1 0 0 0,0 0 0 0 0,0 4 46 0 0,0-3-29 0 0,-1-1 1 0 0,1 1-1 0 0,0 0 0 0 0,-1 0 1 0 0,0 0-1 0 0,1-1 1 0 0,-1 1-1 0 0,0 0 0 0 0,0-1 1 0 0,0 1-1 0 0,0-1 1 0 0,-1 3-1 0 0,-19 18 59 0 0,11-12 87 0 0,3-3 0 0 0,-2 0 1 0 0,1-1-1 0 0,-1 0 1 0 0,0 0-1 0 0,-12 5 1 0 0,9-5 289 0 0,1 1 1 0 0,-15 11-1 0 0,24-17 1144 0 0,3 0-1543 0 0,-1-1 0 0 0,0 1 0 0 0,0-1 0 0 0,0 1 0 0 0,1-1 0 0 0,-1 0 0 0 0,0 1 0 0 0,1-1 0 0 0,-1 1 0 0 0,0-1 0 0 0,1 1 0 0 0,-1-1 0 0 0,0 0 0 0 0,1 1 0 0 0,-1-1 0 0 0,1 0 0 0 0,-1 1 0 0 0,1-1 0 0 0,0 0 0 0 0,8 3 11 0 0,0-1 1 0 0,0-1-1 0 0,1 0 0 0 0,-1 0 1 0 0,0 0-1 0 0,1-2 0 0 0,-1 1 0 0 0,0-1 1 0 0,1 0-1 0 0,-1-1 0 0 0,0 0 1 0 0,0 0-1 0 0,0-1 0 0 0,0-1 0 0 0,-1 1 1 0 0,11-7-1 0 0,-16 9-369 0 0,-1 0-1 0 0,0 0 0 0 0,0 0 1 0 0,0 0-1 0 0,0-1 1 0 0,0 1-1 0 0,0-1 1 0 0,0 0-1 0 0,0 1 0 0 0,0-1 1 0 0,-1 0-1 0 0,3-4 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7.6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8927 0 0,'20'69'1152'0'0,"14"57"5379"0"0,-29-96-4803 0 0,21 130 3404 0 0,-21-118-4247 0 0,14 118 2031 0 0,-12-118-2044 0 0,23 73 0 0 0,-29-111-863 0 0,1 0 0 0 0,0 1-1 0 0,0-1 1 0 0,0 0 0 0 0,0 0-1 0 0,1 0 1 0 0,0-1 0 0 0,5 7 0 0 0,-6-9-164 0 0,-1 0 1 0 0,0 0 0 0 0,0 0 0 0 0,0 0 0 0 0,0 0-1 0 0,1-1 1 0 0,-1 1 0 0 0,0-1 0 0 0,1 1-1 0 0,-1-1 1 0 0,0 1 0 0 0,1-1 0 0 0,2 1-1 0 0,-3-1-311 0 0,1 0 0 0 0,0-1-1 0 0,-1 1 1 0 0,1 0 0 0 0,-1 0-1 0 0,0-1 1 0 0,1 1-1 0 0,-1-1 1 0 0,1 0 0 0 0,-1 1-1 0 0,0-1 1 0 0,1 0 0 0 0,-1 0-1 0 0,0 0 1 0 0,3-2 0 0 0,15-17-7928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0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124 71 15807 0 0,'59'-31'3100'0'0,"-47"26"-1452"0"0,1 0 0 0 0,0 1 0 0 0,1 0 0 0 0,-1 1 0 0 0,17-2 0 0 0,-17 5 32 0 0,26 2 0 0 0,7-1-1079 0 0,-23-1-590 0 0,-21 0-12 0 0,0-1-1 0 0,0 1 1 0 0,0-1-1 0 0,0 1 1 0 0,0-1-1 0 0,0 1 1 0 0,0-1-1 0 0,0 0 1 0 0,-1 0-1 0 0,1 0 1 0 0,0 0-1 0 0,0 0 1 0 0,2-3-1 0 0,1 0-1874 0 0</inkml:trace>
  <inkml:trace contextRef="#ctx0" brushRef="#br0" timeOffset="1">116 73 9559 0 0,'0'4'735'0'0,"0"16"-527"0"0,-2 23 0 0 0,-1-11 1800 0 0,1-10 819 0 0,-1 1 1 0 0,-11 37 0 0 0,-19 43 2112 0 0,18-60-3194 0 0,12-32-1145 0 0,3-9 111 0 0,1-3-768 0 0,9-10-526 0 0,13-19-1 0 0,-16 19-164 0 0,1 1 0 0 0,18-18 0 0 0,-19 21 581 0 0,1 1 0 0 0,0 0 0 0 0,0 0 0 0 0,1 1 0 0 0,-1 0 0 0 0,1 1-1 0 0,0 0 1 0 0,1 0 0 0 0,-1 1 0 0 0,0 0 0 0 0,1 1 0 0 0,0 0 0 0 0,-1 0 0 0 0,12 1 0 0 0,-20 1 193 0 0,0 0 0 0 0,1 0-1 0 0,-1 1 1 0 0,0-1 0 0 0,0 0 0 0 0,0 1-1 0 0,0-1 1 0 0,0 1 0 0 0,0 0-1 0 0,0-1 1 0 0,0 1 0 0 0,0 0 0 0 0,0-1-1 0 0,0 1 1 0 0,0 0 0 0 0,1 2 0 0 0,-1-2 11 0 0,0 0 402 0 0,4 13 692 0 0,-4-9-901 0 0,0 0-1 0 0,-1 1 1 0 0,1-1-1 0 0,-1 1 1 0 0,0-1-1 0 0,0 0 1 0 0,-1 1-1 0 0,0-1 1 0 0,0 1-1 0 0,0-1 1 0 0,0 0-1 0 0,-1 0 1 0 0,0 0-1 0 0,-3 7 1 0 0,-4 4 706 0 0,-1 1 1 0 0,-20 25-1 0 0,26-37-779 0 0,-5 6 41 0 0,-1-1 0 0 0,0 0 0 0 0,-1 0 1 0 0,-14 9-1 0 0,23-18-192 0 0,-1 2-4 0 0,-1-1-1 0 0,1 1 1 0 0,-1-1-1 0 0,0 0 1 0 0,0-1-1 0 0,1 1 1 0 0,-1-1 0 0 0,0 1-1 0 0,-8 0 1 0 0,10-2-3 0 0,0 1 0 0 0,0-1 0 0 0,0 0-1 0 0,0 0 1 0 0,-1 0 0 0 0,1-1 0 0 0,0 1 0 0 0,0-1 0 0 0,0 1 0 0 0,0-1 0 0 0,0 0 0 0 0,0 1 0 0 0,0-1 0 0 0,0 0 0 0 0,0 0-1 0 0,1 0 1 0 0,-1-1 0 0 0,0 1 0 0 0,0 0 0 0 0,-1-3 0 0 0,-3-2-305 0 0,2 0-1 0 0,-1-1 1 0 0,1 1-1 0 0,-1-1 1 0 0,2 0-1 0 0,-1 0 1 0 0,-3-10 0 0 0,-8-30-6736 0 0,13 38 4760 0 0,-10-29-6778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5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22 9215 0 0,'10'5'287'0'0,"-1"0"-1"0"0,0 0 0 0 0,11 9 0 0 0,-8-4 1403 0 0,0 0-1 0 0,0 1 1 0 0,12 17 0 0 0,26 42 5394 0 0,-20-23-5355 0 0,3 7 455 0 0,-6-6-653 0 0,3-2-1 0 0,64 79 1 0 0,-91-122-1522 0 0,19 20 23 0 0,25 22-1 0 0,-30-33-30 0 0,2-4 0 0 0,0-6 0 0 0,-18-1-35 0 0,0-1 0 0 0,0 0 0 0 0,1 0 0 0 0,-1 0 0 0 0,0 0 0 0 0,0 0 0 0 0,0-1 0 0 0,1 1 0 0 0,-1 0 0 0 0,0 0 0 0 0,0-1 0 0 0,0 1 0 0 0,0-1 0 0 0,0 1 0 0 0,0-1 0 0 0,0 0 0 0 0,0 1 0 0 0,0-1 0 0 0,0 0 0 0 0,0 0 0 0 0,0 1 0 0 0,0-1 0 0 0,0 0 0 0 0,-1 0 0 0 0,1 0 0 0 0,0 0 0 0 0,-1 0 0 0 0,1 0 0 0 0,0 0 0 0 0,-1-1 0 0 0,1 1 0 0 0,-1 0 0 0 0,0 0 0 0 0,0 0 0 0 0,1 0 0 0 0,-1-1 0 0 0,0 1 0 0 0,0 0 0 0 0,0 0 0 0 0,0 0 0 0 0,0-2 0 0 0,-2-5-542 0 0,1 0 0 0 0,-1 1 0 0 0,-1-1 0 0 0,1 1 0 0 0,-6-10 0 0 0,3 6-3 0 0,-14-30-3746 0 0,-43-65 0 0 0,7 13 1430 0 0,-31-54 2153 0 0,26 47 1548 0 0,59 98-607 0 0,-7-3 892 0 0,5 3 1526 0 0,7 9-1562 0 0,1-2-983 0 0,0 0 1 0 0,1 0-1 0 0,-1-1 0 0 0,1 0 0 0 0,0 0 0 0 0,0 0 1 0 0,0-1-1 0 0,8 4 0 0 0,8 4-56 0 0,-1-1 33 0 0,-17-8-33 0 0,1 0 1 0 0,-1 0-1 0 0,1 1 1 0 0,-1-1-1 0 0,0 1 0 0 0,0 0 1 0 0,0 0-1 0 0,0 0 1 0 0,0 1-1 0 0,-1-1 0 0 0,0 1 1 0 0,4 5-1 0 0,-3-5-17 0 0,-2-2 3 0 0,-1-1 1 0 0,0 1 0 0 0,1 0 0 0 0,-1 0-1 0 0,0 0 1 0 0,0 0 0 0 0,0 0-1 0 0,0 0 1 0 0,1 5 0 0 0,1 0 147 0 0,-1 1 0 0 0,1-1 0 0 0,-2 1 0 0 0,1 0 0 0 0,-1-1 0 0 0,0 1 0 0 0,0 0 0 0 0,-1 0 1 0 0,0 0-1 0 0,-1 0 0 0 0,0-1 0 0 0,0 1 0 0 0,-3 10 0 0 0,-4 9 1014 0 0,-1-1 0 0 0,-17 36 0 0 0,14-35-650 0 0,-7 12-144 0 0,-1 0-1 0 0,-2-1 1 0 0,-2-1-1 0 0,-36 43 1 0 0,19-23-258 0 0,14-16-285 0 0,25-39-1265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8.8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0 164 8407 0 0,'0'0'12912'0'0,"4"-1"-10713"0"0,45-20 2959 0 0,51-17-1075 0 0,-73 30-4075 0 0,16-2-8 0 0,-39 9 0 0 0,3-1 0 0 0,-1 0 0 0 0,0 0 0 0 0,12-5 0 0 0,-4-3 0 0 0,-12 7 0 0 0,0 0 0 0 0,20-21-1905 0 0,-16 14-1386 0 0,0 1-3395 0 0,-2-4-2328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7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576 0 2935 0 0,'-3'2'80'0'0,"1"-1"-1"0"0,-1 1 0 0 0,0-1 0 0 0,0 0 1 0 0,0 0-1 0 0,0 0 0 0 0,0 0 0 0 0,0 0 1 0 0,0-1-1 0 0,-3 1 0 0 0,-16 3 1655 0 0,-11 10 3585 0 0,-45 28 0 0 0,-25 24 738 0 0,49-30-4068 0 0,-64 31 0 0 0,103-60-1657 0 0,-28 10 0 0 0,38-16-332 0 0,0 0 0 0 0,0 1 1 0 0,0-1-1 0 0,0-1 1 0 0,0 1-1 0 0,0-1 0 0 0,0 0 1 0 0,0 0-1 0 0,0-1 0 0 0,-6 0 1 0 0,11 1-60 0 0,-1 0 0 0 0,0 0 0 0 0,1-1 0 0 0,-1 1 0 0 0,0 0 0 0 0,1 0 1 0 0,-1-1-1 0 0,0 1 0 0 0,1 0 0 0 0,-1-1 0 0 0,1 1 0 0 0,-1 0 0 0 0,0-1 0 0 0,1 1 0 0 0,-1-1 1 0 0,1 1-1 0 0,-1-1 0 0 0,1 1 0 0 0,0-1 0 0 0,-1 0 0 0 0,1 1 0 0 0,0-1 0 0 0,-1 1 0 0 0,1-1 0 0 0,-1-1 1 0 0,1 1-67 0 0,0 0 0 0 0,0 0 0 0 0,1 0 1 0 0,-1-1-1 0 0,0 1 0 0 0,0 0 1 0 0,1 0-1 0 0,-1 0 0 0 0,0 0 1 0 0,1 0-1 0 0,-1 0 0 0 0,1 0 0 0 0,-1 0 1 0 0,2-1-1 0 0,1-2-610 0 0,1-1 1 0 0,-1 1-1 0 0,1 1 1 0 0,0-1-1 0 0,6-4 1 0 0,7-3-656 0 0,1 1 0 0 0,0 0 0 0 0,1 1 0 0 0,0 2 1 0 0,0 0-1 0 0,27-6 0 0 0,125-17 384 0 0,-75 16 1307 0 0,0-2 1367 0 0,137-42-1 0 0,-216 52-1562 0 0</inkml:trace>
  <inkml:trace contextRef="#ctx0" brushRef="#br0" timeOffset="1">288 574 6415 0 0,'-3'1'71'0'0,"0"-1"0"0"0,-1 1-1 0 0,1-1 1 0 0,0 1 0 0 0,0 0-1 0 0,0 0 1 0 0,0 1 0 0 0,0-1 0 0 0,-6 4-1 0 0,8-4 90 0 0,0 0-1 0 0,0 0 1 0 0,0 0 0 0 0,-1 1-1 0 0,1-1 1 0 0,0 0-1 0 0,1 1 1 0 0,-1-1 0 0 0,0 1-1 0 0,0-1 1 0 0,1 1 0 0 0,-1-1-1 0 0,1 1 1 0 0,-1-1-1 0 0,1 1 1 0 0,-1 0 0 0 0,1-1-1 0 0,0 1 1 0 0,0-1-1 0 0,0 5 1878 0 0,18-7 99 0 0,1 0-1 0 0,-1-1 0 0 0,25-7 1 0 0,53-19 312 0 0,-70 19-1509 0 0,51-21 982 0 0,-50 19-1190 0 0,36-12 0 0 0,13 4-468 0 0,-43 10-8198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9.2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136 0 8783 0 0,'-30'36'509'0'0,"-28"34"3544"0"0,24-21 5964 0 0,31-45-8802 0 0,-5 8 41 0 0,6-4 4543 0 0,5-7-5289 0 0,2-1-442 0 0,0 0 0 0 0,1 0 0 0 0,-1 0 0 0 0,0 0 1 0 0,1-1-1 0 0,-1 0 0 0 0,0 0 0 0 0,0 0 0 0 0,7-4 0 0 0,50-22-176 0 0,-39 16 160 0 0,-20 10-52 0 0,114-46 0 0 0,-109 44-53 0 0,-6 3-223 0 0,-11-1-5654 0 0,6 0 3301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39.6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5727 0 0,'2'2'443'0'0,"5"13"-218"0"0,9 21 0 0 0,-6-13 1545 0 0,-3-6 1415 0 0,7 33-1 0 0,-3-11-266 0 0,1 3 700 0 0,-2 0 1 0 0,6 60 0 0 0,-4 89 560 0 0,-12-160-4170 0 0,-1 1 1 0 0,-2-1-1 0 0,-1 1 0 0 0,-1-1 0 0 0,-13 44 0 0 0,16-71-313 0 0,1 0-1 0 0,-1 1 1 0 0,0-1 0 0 0,-4 5 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0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0 122 4895 0 0,'1'-1'76'0'0,"0"-1"-1"0"0,0 1 0 0 0,0 0 0 0 0,0 0 0 0 0,0 0 0 0 0,0 0 0 0 0,0 0 0 0 0,0 0 0 0 0,0 0 0 0 0,0 0 1 0 0,1 0-1 0 0,-1 1 0 0 0,0-1 0 0 0,1 0 0 0 0,-1 1 0 0 0,2-1 0 0 0,5-3 1588 0 0,52-30 10647 0 0,22-10-5168 0 0,-63 34-6714 0 0,-11 3-342 0 0,-8 7-135 0 0,1-1-1 0 0,-1 1 0 0 0,0-1 0 0 0,1 1 0 0 0,-1-1 1 0 0,1 1-1 0 0,-1-1 0 0 0,1 1 0 0 0,-1 0 0 0 0,1-1 0 0 0,-1 1 1 0 0,1 0-1 0 0,-1 0 0 0 0,1-1 0 0 0,-1 1 0 0 0,1 0 0 0 0,-1 0 1 0 0,1 0-1 0 0,0-1 0 0 0,0 1 0 0 0</inkml:trace>
  <inkml:trace contextRef="#ctx0" brushRef="#br0" timeOffset="1">158 107 2159 0 0,'1'2'160'0'0,"5"18"1050"0"0,4 24 0 0 0,-6-23 1533 0 0,-2 1 1 0 0,0 0 0 0 0,-1 0-1 0 0,-1 0 1 0 0,-5 29 0 0 0,1-6 761 0 0,1 63 0 0 0,3-97-3070 0 0,6 45 1937 0 0,4-67-2267 0 0,-4 5-82 0 0,3-6-150 0 0,-1-1 0 0 0,-1 0 1 0 0,0-1-1 0 0,8-24 0 0 0,-8 20-44 0 0,1 0 1 0 0,12-22-1 0 0,-13 30 117 0 0,-1 0-11 0 0,0 0 0 0 0,0 0 1 0 0,4-13-1 0 0,-10 23 65 0 0,7-19-1166 0 0,-8 15-611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42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7599 0 0,'0'0'672'0'0,"5"17"-536"0"0,1 2-136 0 0,-2 3 0 0 0,1-1 1936 0 0,-2 1 360 0 0,3 2 72 0 0,-2 0 8 0 0,-2 2-1344 0 0,-1-2-264 0 0,4-2-64 0 0,-2 2 0 0 0,-6 0-536 0 0,1-3-104 0 0,4-1-64 0 0,1 0-5520 0 0,-3-5-1152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0.7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1 181 11287 0 0,'0'0'8322'0'0,"2"-2"-5907"0"0,8-3-1367 0 0,2 1 0 0 0,-1 0-1 0 0,0 0 1 0 0,1 1-1 0 0,-1 0 1 0 0,19-1-1 0 0,3-2 103 0 0,171-46 1110 0 0,-73 11-2260 0 0,-105 30 0 0 0,-20 8 0 0 0,0 0 0 0 0,0 1 0 0 0,11-3 0 0 0,-7 3 0 0 0,0 0 0 0 0,0 0 0 0 0,18 0 0 0 0,-24 2-306 0 0,1-1 1 0 0,-1 1-1 0 0,1-1 1 0 0,7-2-1 0 0,8-4-7194 0 0,0-2-2696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1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412 0 5727 0 0,'-1'2'443'0'0,"-7"12"764"0"0,-13 20 1 0 0,-34 36 11114 0 0,37-48-9847 0 0,17-20-2161 0 0,-1 0 0 0 0,1 0 0 0 0,0 0 0 0 0,0 1 0 0 0,0-1 0 0 0,-1 4 0 0 0,-5 8 2942 0 0,12-12-2789 0 0,-5-2-452 0 0,0 0 0 0 0,0 1 0 0 0,1-1 0 0 0,-1 0 0 0 0,0 0 0 0 0,0 0 0 0 0,1 1 0 0 0,-1-1 0 0 0,0 0 0 0 0,0 0 0 0 0,1 0 0 0 0,-1 0 0 0 0,0 0 0 0 0,1 0 0 0 0,-1 0 0 0 0,0 0-1 0 0,1 1 1 0 0,-1-1 0 0 0,0 0 0 0 0,0 0 0 0 0,1 0 0 0 0,-1-1 0 0 0,0 1 0 0 0,1 0 0 0 0,-1 0 0 0 0,0 0 0 0 0,1 0 0 0 0,-1 0 0 0 0,0 0 0 0 0,0 0 0 0 0,1-1 0 0 0,11-2 0 0 0,0-1 0 0 0,0-1 0 0 0,-1 0-1 0 0,22-12 1 0 0,22-21-1443 0 0,-16 9-1472 0 0,-37 28 2339 0 0,-3 3-1006 0 0,-4 14 1812 0 0,-1-1 0 0 0,0-1 0 0 0,-1 1 0 0 0,-1-1 0 0 0,0-1 0 0 0,-15 20 0 0 0,-5 1 1321 0 0,-37 36 0 0 0,-13 0-184 0 0,13-12-536 0 0,-8 14 42 0 0,-34 33 89 0 0,104-103-1181 0 0,9-12-3000 0 0,0 0 682 0 0,13-17 0 0 0,-3 8-3423 0 0,3-4-1831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5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223 27 2071 0 0,'21'-5'412'0'0,"72"-12"125"0"0,-46 13 3267 0 0,1 6 5734 0 0,-28 1-2961 0 0,4 6-3752 0 0,-17-6-1314 0 0,-5-2-428 0 0,-1 1-231 0 0,19 20 1665 0 0,-19-20-2324 0 0,-11 2-10764 0 0,1 0 8333 0 0,0-1 0 0 0,-1-1 0 0 0,1 1 0 0 0,-13 0 0 0 0,-27 2-3535 0 0,4 0 4933 0 0,33-4 791 0 0,6 0 254 0 0,-1-1-1 0 0,1 2 1 0 0,-1-1 0 0 0,-6 3 0 0 0,11-3 391 0 0,-8 23 4481 0 0,10-20-4441 0 0,0-1-1 0 0,0 1 1 0 0,0 0 0 0 0,0 0 0 0 0,1-1-1 0 0,-1 1 1 0 0,1-1 0 0 0,0 1 0 0 0,0 0-1 0 0,0-1 1 0 0,1 0 0 0 0,1 4-1 0 0,4 6 1333 0 0,14 19 0 0 0,-21-30-1842 0 0,15 19 1255 0 0,40 54 2309 0 0,-48-67-2985 0 0,1 1 0 0 0,0-1 1 0 0,1 0-1 0 0,-1-1 1 0 0,20 12-1 0 0,-6-2 132 0 0,-16-12-811 0 0,1 0 1 0 0,-1-1 0 0 0,10 6 0 0 0,-16-10-150 0 0,1 0-1 0 0,-1 1 1 0 0,0-1-1 0 0,0 0 1 0 0,0 0 0 0 0,1 0-1 0 0,-1 0 1 0 0,0 0-1 0 0,1 0 1 0 0,-1 0 0 0 0,0 1-1 0 0,0-1 1 0 0,1 0-1 0 0,-1 0 1 0 0,0 0 0 0 0,0 0-1 0 0,1 0 1 0 0,-1 0-1 0 0,0 0 1 0 0,1-1 0 0 0,-1 1-1 0 0,0 0 1 0 0,0 0-1 0 0,1 0 1 0 0,-1 0 0 0 0,0 0-1 0 0,0 0 1 0 0,1 0-1 0 0,-1-1 1 0 0,0 1 0 0 0,0 0-1 0 0,0 0 1 0 0,1 0-1 0 0,-1-1 1 0 0,0 1 0 0 0,0 0-1 0 0,4-13-2632 0 0,-5-16-6519 0 0,-1 16 2240 0 0</inkml:trace>
  <inkml:trace contextRef="#ctx0" brushRef="#br0" timeOffset="1">452 130 7687 0 0,'-2'2'590'0'0,"-17"23"139"0"0,-11 14 4549 0 0,-21 27 5664 0 0,14-25-9181 0 0,-36 36 1333 0 0,-17 17-1193 0 0,31-33-1152 0 0,-30 26-970 0 0,88-86-1339 0 0,7-16-16023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1.9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0 4031 0 0,'0'0'352'0'0,"2"12"-280"0"0,-8 0-72 0 0,0 2 0 0 0,0 1 1784 0 0,-3 0 336 0 0,-3 5 72 0 0,-2-1 16 0 0,-1 1-536 0 0,0-1-104 0 0,2-4-16 0 0,-1 3-8 0 0,-2 2-1096 0 0,4-2-216 0 0,4-5-40 0 0,4-1-5496 0 0,-4-1-1096 0 0</inkml:trace>
  <inkml:trace contextRef="#ctx0" brushRef="#br0" timeOffset="1">147 109 8031 0 0,'0'0'618'0'0,"3"-1"-404"0"0,20-4 164 0 0,30-6 13022 0 0,-32 10-11653 0 0,-16 0-1460 0 0,0 0-1 0 0,0 1 1 0 0,0-2-1 0 0,5-1 0 0 0,-2 1-2210 0 0,0 0-3458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2.2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67 3311 0 0,'-2'-1'266'0'0,"-11"9"14904"0"0,15-8-12787 0 0,39-3 4532 0 0,-35 2-6523 0 0,-1 0 0 0 0,1-1 0 0 0,0 0 0 0 0,0 0 1 0 0,6-3-1 0 0,-1-1-260 0 0,29-18 78 0 0,-17 3-3092 0 0,-17 14-4007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2.6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196 0 7855 0 0,'-1'8'231'0'0,"1"0"0"0"0,-2 0 0 0 0,1 0 0 0 0,-1 0 0 0 0,0-1 0 0 0,-1 1 0 0 0,-5 9 0 0 0,-28 51 6396 0 0,33-63-5882 0 0,-25 38 3419 0 0,16-26-2520 0 0,-16 31 0 0 0,-23 50 1483 0 0,33-57-2305 0 0,18-39-686 0 0,12-27-4586 0 0,2 0 521 0 0,1 1-1 0 0,18-23 1 0 0,-30 43 3250 0 0,1 1-1 0 0,-1 0 1 0 0,0 0-1 0 0,1 0 1 0 0,-1 0-1 0 0,1 1 1 0 0,0-1-1 0 0,0 1 1 0 0,8-3-1 0 0,-11 4 675 0 0,1 1 0 0 0,0 0 0 0 0,0 0 0 0 0,-1 0 0 0 0,1 1 0 0 0,0-1 0 0 0,-1 0 0 0 0,1 1 0 0 0,-1-1 0 0 0,1 1 0 0 0,0-1 0 0 0,-1 1 1 0 0,1 0-1 0 0,1 1 0 0 0,-1-1 43 0 0,0 0 51 0 0,0 0-1 0 0,-1 1 1 0 0,1-1-1 0 0,0 1 1 0 0,-1-1-1 0 0,1 1 1 0 0,-1-1-1 0 0,0 1 0 0 0,0 0 1 0 0,0 0-1 0 0,1 0 1 0 0,-2 0-1 0 0,2 2 1 0 0,1 2 192 0 0,3 4 47 0 0,1 1 2177 0 0,-1 0 0 0 0,8 23 0 0 0,28 87 9187 0 0,-41-119-11339 0 0,8 14 155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8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6391 0 0,'0'0'32'0'0,"0"-1"0"0"0,0 1 0 0 0,0-1 0 0 0,0 0 0 0 0,1 1 0 0 0,-1-1 0 0 0,0 1 0 0 0,0-1 0 0 0,0 1 0 0 0,1-1 0 0 0,-1 0 0 0 0,0 1 0 0 0,1-1-1 0 0,-1 1 1 0 0,0-1 0 0 0,1 1 0 0 0,-1 0 0 0 0,1-1 0 0 0,-1 1 0 0 0,0-1 0 0 0,1 1 0 0 0,-1 0 0 0 0,1-1 0 0 0,-1 1 0 0 0,1 0 0 0 0,0-1 0 0 0,0 1 0 0 0,16-8 683 0 0,-12 6 502 0 0,1 1-1 0 0,0 1 1 0 0,0-1 0 0 0,-1 1 0 0 0,8 0 0 0 0,0 1 2152 0 0,-10-1-2335 0 0,4 3-606 0 0,0-1 0 0 0,0 1 0 0 0,0 1 0 0 0,-1-1 0 0 0,1 1 0 0 0,-1 0 0 0 0,0 1 0 0 0,11 9 0 0 0,-15-12-437 0 0,1 1 1 0 0,-1 0-1 0 0,1 0 0 0 0,-1 0 0 0 0,0 0 0 0 0,0 0 0 0 0,0 0 0 0 0,0 1 0 0 0,-1-1 1 0 0,1 1-1 0 0,-1-1 0 0 0,0 1 0 0 0,0-1 0 0 0,0 1 0 0 0,-1 0 0 0 0,1-1 1 0 0,-1 1-1 0 0,0 0 0 0 0,0 0 0 0 0,-1 6 0 0 0,-4 8-3220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0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6415 0 0,'0'0'499'0'0,"2"0"-328"0"0,14 1-321 0 0,11-2 4110 0 0,11 0 2337 0 0,-15 3-5234 0 0,-20-2-914 0 0,-1 1-1 0 0,0-1 0 0 0,1 0 0 0 0,-1 1 1 0 0,0 0-1 0 0,0-1 0 0 0,0 1 1 0 0,1 0-1 0 0,-1 0 0 0 0,0 0 1 0 0,0 0-1 0 0,0 1 0 0 0,0-1 1 0 0,-1 0-1 0 0,1 1 0 0 0,2 2 1 0 0,-3-2 139 0 0,1 0-58 0 0,0 2-136 0 0,0 1 0 0 0,-1-1 0 0 0,1 0 0 0 0,-1 1 0 0 0,0-1 0 0 0,0 1 0 0 0,0 0 0 0 0,-1-1 0 0 0,0 1 0 0 0,0 0 0 0 0,0-1 0 0 0,0 1 0 0 0,-1 0 0 0 0,1-1 0 0 0,-3 6 0 0 0,-10 49 1093 0 0,-29 107 1066 0 0,7-31-797 0 0,1 7 642 0 0,32-133-1948 0 0,-3 19 524 0 0,1-1 0 0 0,-2 42 1 0 0,6-65-603 0 0,-1-4-56 0 0,1 1 0 0 0,0 0 0 0 0,0 0 0 0 0,0 0 0 0 0,0 0 0 0 0,0 0 0 0 0,0 0 0 0 0,0-1 0 0 0,1 1 0 0 0,-1 0 0 0 0,0 0 0 0 0,0 0 0 0 0,1 0 0 0 0,-1-1 0 0 0,0 1 0 0 0,1 0 0 0 0,-1 0 0 0 0,1-1 0 0 0,0 2 0 0 0,0 0-242 0 0,0-2-335 0 0,0-1 391 0 0,1 1 0 0 0,-1 0 0 0 0,0 0 1 0 0,0-1-1 0 0,1 1 0 0 0,-1 0 0 0 0,0-1 1 0 0,0 1-1 0 0,0-1 0 0 0,0 0 0 0 0,1 1 1 0 0,-1-1-1 0 0,0 0 0 0 0,0 0 0 0 0,0 1 1 0 0,0-1-1 0 0,-1 0 0 0 0,2-1 0 0 0,7-13-3252 0 0,-4 5-1891 0 0,1-6-3154 0 0</inkml:trace>
  <inkml:trace contextRef="#ctx0" brushRef="#br0" timeOffset="1">44 379 4863 0 0,'0'0'2279'0'0,"2"-1"-291"0"0,5-1-404 0 0,0 0 0 0 0,1 0 0 0 0,-1 1 0 0 0,0 0 0 0 0,10 0-1 0 0,-2 0 782 0 0,-13 0-1192 0 0,1 1-674 0 0,-3 0-501 0 0,21 3 1128 0 0,-20-2-1064 0 0,0-1 0 0 0,-1 0 1 0 0,1 0-1 0 0,0 1 0 0 0,-1-1 0 0 0,1 0 1 0 0,-1 1-1 0 0,1-1 0 0 0,0 1 1 0 0,-1-1-1 0 0,1 1 0 0 0,-1-1 1 0 0,1 1-1 0 0,-1-1 0 0 0,1 1 1 0 0,-1 0-1 0 0,0-1 0 0 0,1 1 1 0 0,-1-1-1 0 0,0 1 0 0 0,1 0 0 0 0,-1-1 1 0 0,0 1-1 0 0,0 0 0 0 0,0 0 1 0 0,1-1-1 0 0,-1 1 0 0 0,0 0 1 0 0,0-1-1 0 0,0 1 0 0 0,0 0 1 0 0,0 0-1 0 0,0-1 0 0 0,-1 1 0 0 0,1 0 1 0 0,0 1-1 0 0,-4 11 241 0 0,0 1 1 0 0,0-1-1 0 0,-1 0 0 0 0,-1-1 1 0 0,-12 22-1 0 0,5-14-52 0 0,8-12-229 0 0,0 0-1 0 0,-9 10 1 0 0,12-17-698 0 0,-6 10 1920 0 0,6-8-3842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4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3655 0 0,'2'0'278'0'0,"2"0"-743"0"0,18 0 2385 0 0,33 3 11677 0 0,-35 1-9046 0 0,-20-4-4510 0 0,1 1 0 0 0,0-1 0 0 0,0 0 0 0 0,-1 1 0 0 0,1-1 0 0 0,0 0 0 0 0,-1 1-1 0 0,1-1 1 0 0,0 1 0 0 0,-1-1 0 0 0,1 1 0 0 0,-1-1 0 0 0,1 1 0 0 0,0 1 0 0 0,0-2 33 0 0,-1 1 1 0 0,1 0-1 0 0,-1-1 1 0 0,1 1-1 0 0,-1-1 1 0 0,1 1-1 0 0,0-1 1 0 0,-1 1-1 0 0,1-1 1 0 0,0 0-1 0 0,-1 1 1 0 0,1-1-1 0 0,0 0 1 0 0,0 1-1 0 0,-1-1 1 0 0,2 0-1 0 0,-1 1-14 0 0,-1 0 0 0 0,1-1 0 0 0,-1 1 0 0 0,0 0-1 0 0,1 0 1 0 0,-1 0 0 0 0,0-1 0 0 0,1 1 0 0 0,-1 0 0 0 0,0 0-1 0 0,0 0 1 0 0,0 0 0 0 0,0 1 0 0 0,2 9 293 0 0,-2-9 336 0 0,-4-5-618 0 0,-1-5 110 0 0,0-1-1228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3.8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174 0 4487 0 0,'0'0'4678'0'0,"-1"3"-2337"0"0,-1 9-596 0 0,-1 0 0 0 0,-1 0 0 0 0,0 0 0 0 0,-1 0 0 0 0,-10 19 0 0 0,-9 20 853 0 0,-28 75 592 0 0,-11 30-2623 0 0,63-154-2108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4.2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0 8663 0 0,'0'0'5328'0'0,"18"2"1664"0"0,0 1-5144 0 0,-3 1-1848 0 0,-1 2-6064 0 0</inkml:trace>
  <inkml:trace contextRef="#ctx0" brushRef="#br0" timeOffset="1">1 364 4975 0 0,'2'0'10643'0'0,"5"-1"-8543"0"0,0-1-1 0 0,0 1 1 0 0,8-4 0 0 0,21-11 2178 0 0,32-27-2049 0 0,-30 18-902 0 0,-32 20-1305 0 0,0 1 1 0 0,-1-1-1 0 0,1 0 0 0 0,-1 0 1 0 0,-1 0-1 0 0,7-10 0 0 0,-7 11-940 0 0,-1-1-1 0 0,0 0 1 0 0,0-1 0 0 0,2-7-1 0 0,-1 0-8166 0 0,-1 2 1146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4.6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176 0 10735 0 0,'-17'38'1159'0'0,"-7"13"812"0"0,-20 29 5206 0 0,-14 45-1680 0 0,45-99-4740 0 0,9-20-563 0 0,1 0-1 0 0,0-1 0 0 0,0 1 1 0 0,-2 8-1 0 0,3-5-258 0 0,2-7-282 0 0,1-3-150 0 0,8-7-1163 0 0,-1-1 1 0 0,0-1-1 0 0,-1 1 1 0 0,11-20 0 0 0,-14 23 728 0 0,3-5-866 0 0,-3 4-222 0 0,0 0-1 0 0,1 0 1 0 0,0 1-1 0 0,11-12 0 0 0,-15 17 1934 0 0,-1 1-1 0 0,1-1 0 0 0,-1 1 1 0 0,1-1-1 0 0,-1 1 0 0 0,1-1 1 0 0,-1 1-1 0 0,1 0 0 0 0,0-1 1 0 0,-1 1-1 0 0,1 0 0 0 0,0 0 1 0 0,-1-1-1 0 0,1 1 0 0 0,0 0 1 0 0,-1 0-1 0 0,1 0 0 0 0,0 0 1 0 0,-1 0-1 0 0,1 0 0 0 0,0 0 1 0 0,-1 0-1 0 0,1 0 0 0 0,0 0 1 0 0,1 1-1 0 0,-1-1 170 0 0,0 1 0 0 0,-1-1 0 0 0,1 1 0 0 0,0 0 1 0 0,0 0-1 0 0,-1 0 0 0 0,1-1 0 0 0,0 1 0 0 0,-1 0 0 0 0,1 0 0 0 0,-1 0 1 0 0,1 0-1 0 0,-1 0 0 0 0,1 2 0 0 0,1 4 1731 0 0,0 1 1 0 0,0 0-1 0 0,0 11 0 0 0,-2-16-837 0 0,0 7 894 0 0,0 0-1 0 0,-1 0 0 0 0,-1 0 1 0 0,-4 17-1 0 0,3-12-214 0 0,1-3-1065 0 0,-1-1-1 0 0,2 1 1 0 0,0 0-1 0 0,0 0 1 0 0,1 1-1 0 0,1-1 1 0 0,2 13-1 0 0,-3-25-583 0 0,0 1 0 0 0,0-1 0 0 0,0 1 0 0 0,0 0 0 0 0,0-1 0 0 0,1 1 1 0 0,-1-1-1 0 0,0 1 0 0 0,0-1 0 0 0,1 1 0 0 0,-1-1 0 0 0,0 1 0 0 0,1-1 0 0 0,-1 0 0 0 0,0 1 0 0 0,1-1 0 0 0,-1 1 0 0 0,1-1 0 0 0,-1 1-31 0 0,1-1 0 0 0,-1 0 0 0 0,0 0 0 0 0,1 0 0 0 0,-1 0 0 0 0,0 0 0 0 0,1 0 0 0 0,-1 0 0 0 0,0 0 0 0 0,0 0-1 0 0,1 0 1 0 0,-1-1 0 0 0,0 1 0 0 0,1 0 0 0 0,-1 0 0 0 0,0 0 0 0 0,0 0 0 0 0,1 0 0 0 0,-1 0 0 0 0,0-1 0 0 0,0 1 0 0 0,1 0-1 0 0,-1 0 1 0 0,11-15-1537 0 0,-10 14 1423 0 0,8-13-2083 0 0,-2-2-4048 0 0,-2-1-1746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5.0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44 5959 0 0,'42'-32'983'0'0,"-22"21"8825"0"0,-18 13-8713 0 0,0 3-815 0 0,1 1 0 0 0,-1-1 0 0 0,0 0 0 0 0,0 1 1 0 0,0-1-1 0 0,-1 1 0 0 0,0 0 0 0 0,0 0 1 0 0,0-1-1 0 0,-1 1 0 0 0,0 0 0 0 0,0 8 0 0 0,-3 13 1338 0 0,-7 35 0 0 0,10-58-1470 0 0,-12 45 1851 0 0,-24 63-1 0 0,19-64-395 0 0,-14 69 1 0 0,29-109-1540 0 0,-1 7 39 0 0,0 0 0 0 0,1 0 0 0 0,1 1 0 0 0,0-1 1 0 0,2 18-1 0 0,1-12-98 0 0,0-4-4 0 0,0-1 0 0 0,0 1 0 0 0,7 22 1 0 0,-7-35-2 0 0,0 1 0 0 0,-1-1-1 0 0,2 1 1 0 0,-1-1 0 0 0,0 0 0 0 0,1 0 0 0 0,0 0 0 0 0,0 0 0 0 0,0-1 0 0 0,0 1 0 0 0,0-1 0 0 0,1 1 0 0 0,0-1 0 0 0,-1 0 0 0 0,1-1 0 0 0,7 4 0 0 0,0-2 0 0 0,4-4 0 0 0,-11-3 0 0 0,-2 2 0 0 0,1-1-112 0 0,-1 1-1 0 0,1-1 1 0 0,-1 0 0 0 0,0 0 0 0 0,1 0-1 0 0,-1 0 1 0 0,0 0 0 0 0,0-1-1 0 0,0 1 1 0 0,-1-1 0 0 0,1 1 0 0 0,-1-1-1 0 0,1 0 1 0 0,-1 1 0 0 0,0-1-1 0 0,0 0 1 0 0,0 0 0 0 0,1-4 0 0 0,1-7-2237 0 0,-1-1 0 0 0,1-22 1 0 0,-2 21-303 0 0,-1 6 644 0 0,1 1 1 0 0,-2-1 0 0 0,0 1 0 0 0,-2-12-1 0 0,1 8 167 0 0,-2 1-1 0 0,-7-19 1 0 0,-3 1 707 0 0,-28-44 1 0 0,9 17 2148 0 0,30 50-617 0 0,0 0-1 0 0,1 0 0 0 0,-1 0 0 0 0,-1-13 0 0 0,2 8 517 0 0,2 11-609 0 0,0 0 1 0 0,0 0-1 0 0,0 0 1 0 0,1 0-1 0 0,-1 0 1 0 0,0-1-1 0 0,1 1 1 0 0,-1 0-1 0 0,1 0 1 0 0,-1 0 0 0 0,1 1-1 0 0,0-1 1 0 0,-1 0-1 0 0,1 0 1 0 0,0 0-1 0 0,0 0 1 0 0,-1 1-1 0 0,1-1 1 0 0,0 0-1 0 0,0 1 1 0 0,0-1-1 0 0,0 0 1 0 0,0 1-1 0 0,0-1 1 0 0,0 1-1 0 0,0 0 1 0 0,0-1 0 0 0,0 1-1 0 0,2 0 1 0 0,1-1 75 0 0,1 1 0 0 0,0 1 0 0 0,0-1 0 0 0,0 1 0 0 0,0 0 1 0 0,-1 0-1 0 0,1 0 0 0 0,0 0 0 0 0,-1 1 0 0 0,1 0 1 0 0,-1 0-1 0 0,5 3 0 0 0,-6-3-155 0 0,-1-1-1 0 0,0 1 1 0 0,1-1 0 0 0,-1 1 0 0 0,0 0-1 0 0,0 0 1 0 0,0 0 0 0 0,-1 0 0 0 0,1 0-1 0 0,0 1 1 0 0,-1-1 0 0 0,1 0 0 0 0,-1 1 0 0 0,0-1-1 0 0,0 1 1 0 0,0-1 0 0 0,0 1 0 0 0,0 0-1 0 0,-1-1 1 0 0,1 1 0 0 0,-1 0 0 0 0,1 0-1 0 0,-1 3 1 0 0,-1 2 268 0 0,0 0 0 0 0,-1 1 0 0 0,0-1 0 0 0,0 0 0 0 0,-1 0 0 0 0,0 0 0 0 0,-1-1 0 0 0,1 1 0 0 0,-1-1-1 0 0,-9 12 1 0 0,-5 6-179 0 0,-36 35 0 0 0,9-10-272 0 0,18-19-44 0 0,-2 0 0 0 0,-64 52 0 0 0,86-78-291 0 0,-1 0 0 0 0,0 0-1 0 0,0 0 1 0 0,-14 4 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5.62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158 0 3247 0 0,'-6'13'288'0'0,"0"0"-224"0"0,0 2-64 0 0,0 5 0 0 0,-6-2 960 0 0,2 4 176 0 0,-2 2 40 0 0,0 5 8 0 0,-1 2-368 0 0,-5 2-72 0 0,-3 0-8 0 0,2 4-3400 0 0,2 0-680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0 364 6415 0 0,'23'-10'333'0'0,"-1"-1"-1"0"0,36-25 0 0 0,-30 19 819 0 0,115-84 5519 0 0,-62 41-4241 0 0,-52 40-1734 0 0,-1-2 1 0 0,37-36 0 0 0,-53 42-3975 0 0,-9 12 1167 0 0,3-5-4055 0 0</inkml:trace>
  <inkml:trace contextRef="#ctx0" brushRef="#br0" timeOffset="1">355 102 8231 0 0,'24'85'982'0'0,"5"26"3119"0"0,-1 69 4788 0 0,-24-135-6372 0 0,-4 92-1 0 0,-1-123-2192 0 0,-2 0 0 0 0,-3 13 0 0 0,3-18-178 0 0,3-7 174 0 0,-10-26-2034 0 0,-5-58-6334 0 0,8 32 129 0 0,3 29 3117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4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291 0 7367 0 0,'-28'32'926'0'0,"-30"47"8516"0"0,45-59-8255 0 0,-13 14 653 0 0,-2-2 0 0 0,-35 33 1 0 0,53-55-1522 0 0,7-7-256 0 0,1 0 0 0 0,-1-1 0 0 0,0 1 0 0 0,-1-1-1 0 0,1 0 1 0 0,0 0 0 0 0,0 0 0 0 0,-1 0 0 0 0,-4 1 0 0 0,7-3-86 0 0,1 0-1 0 0,-1 0 1 0 0,0 0 0 0 0,0 0-1 0 0,0 0 1 0 0,1-1-1 0 0,-1 1 1 0 0,0 0 0 0 0,0 0-1 0 0,1-1 1 0 0,-1 1 0 0 0,0 0-1 0 0,0-1 1 0 0,1 1-1 0 0,-1-1 1 0 0,0 1 0 0 0,1-1-1 0 0,-1 1 1 0 0,0-1-1 0 0,1 1 1 0 0,-1-1 0 0 0,0 0-1 0 0,-9-13-1786 0 0,8 0-3887 0 0,5-1-1778 0 0</inkml:trace>
  <inkml:trace contextRef="#ctx0" brushRef="#br0" timeOffset="1">308 43 3223 0 0,'53'17'510'0'0,"-51"-16"631"0"0,1 0 368 0 0,14 7 861 0 0,11 8 8402 0 0,-26-14-10530 0 0,0-4-594 0 0,-1 1 45 0 0,0-1 0 0 0,1 1 0 0 0,-1-1 0 0 0,0 0 0 0 0,0 1 0 0 0,0-1 0 0 0,0 0 0 0 0,0 0 1 0 0,0 0-1 0 0,0 0 0 0 0,-1 0 0 0 0,2-3 0 0 0,0-2-2833 0 0,4-8-2170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6.8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5007 0 0,'0'0'388'0'0,"3"0"-254"0"0,38-1 1647 0 0,-39 1-1379 0 0,0 1 1 0 0,0-1-1 0 0,0 0 0 0 0,0 1 0 0 0,0-1 0 0 0,0 1 1 0 0,0 0-1 0 0,-1 0 0 0 0,1-1 0 0 0,0 1 1 0 0,-1 0-1 0 0,3 2 0 0 0,-1-1 485 0 0,-1 0-473 0 0,1-1 0 0 0,-1 1 1 0 0,0 0-1 0 0,0 0 0 0 0,0 0 0 0 0,0 0 1 0 0,0 0-1 0 0,-1 1 0 0 0,1-1 0 0 0,-1 0 1 0 0,2 5-1 0 0,1-1 651 0 0,-3-2-761 0 0,1-1 0 0 0,-1 1 1 0 0,0-1-1 0 0,-1 0 0 0 0,1 1 0 0 0,-1-1 1 0 0,1 1-1 0 0,-1 0 0 0 0,0-1 1 0 0,0 1-1 0 0,-1 5 0 0 0,0-8-154 0 0,0 9 165 0 0,-1 0-1 0 0,0 0 1 0 0,0 0-1 0 0,-1 0 1 0 0,-1 0-1 0 0,1-1 1 0 0,-2 0-1 0 0,-7 14 1 0 0,11-22-110 0 0,1 0-183 0 0,-1-1 0 0 0,1 1-1 0 0,0 0 1 0 0,-1-1 0 0 0,1 1 0 0 0,0-1 0 0 0,-1 1-1 0 0,1-1 1 0 0,0 0 0 0 0,-1 1 0 0 0,1-1 0 0 0,-1 1-1 0 0,1-1 1 0 0,-1 0 0 0 0,1 1 0 0 0,-1-1 0 0 0,0 0-1 0 0,1 1 1 0 0,-1-1 0 0 0,1 0 0 0 0,-2 0 0 0 0,2 1-23 0 0,0-1 1 0 0,0 0 0 0 0,-1 0 0 0 0,1 0-1 0 0,0 0 1 0 0,-1 0 0 0 0,1 0-1 0 0,0 1 1 0 0,0-1 0 0 0,-1 0 0 0 0,1 0-1 0 0,0 0 1 0 0,0 0 0 0 0,-1 0 0 0 0,1 0-1 0 0,0 0 1 0 0,-1 0 0 0 0,1 0 0 0 0,0 0-1 0 0,0-1 1 0 0,-1 1 0 0 0,1 0-1 0 0,0 0 1 0 0,-1 0 0 0 0,1 0 0 0 0,0 0-1 0 0,0 0 1 0 0,-1-1 0 0 0,1 1 0 0 0,0 0-1 0 0,0 0 1 0 0,0 0 0 0 0,-1-1 0 0 0,1 1-1 0 0,0 0 1 0 0,0 0 0 0 0,0 0-1 0 0,0-1 1 0 0,-1 1 0 0 0,1 0 0 0 0,0 0-1 0 0,0-1 1 0 0,0 1 0 0 0,0 0 0 0 0,0-1-1 0 0,0 1 1 0 0,0 0 0 0 0,0-3-292 0 0,1-27-2499 0 0,4 10-4815 0 0,1 11 648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0 165 5439 0 0,'1'2'70'0'0,"0"1"0"0"0,-1-1-1 0 0,1 0 1 0 0,0 1 0 0 0,0-1-1 0 0,0 0 1 0 0,0 1 0 0 0,1-1-1 0 0,-1 0 1 0 0,1 0 0 0 0,-1 0-1 0 0,4 3 1 0 0,26 18 2364 0 0,-3-2 2988 0 0,3 11-157 0 0,-25-25-4634 0 0,-1 0 1 0 0,0 1 0 0 0,0-1 0 0 0,-1 1 0 0 0,5 12-1 0 0,1 4 346 0 0,-5-9-590 0 0,1 0 0 0 0,1 0 0 0 0,1 0 0 0 0,18 26 0 0 0,-10-24-418 0 0,-7-13-41 0 0,-3-3-161 0 0,-5 0-39 0 0,1-1 0 0 0,-1 0-1 0 0,0 1 1 0 0,1-1-1 0 0,-1 0 1 0 0,0 1-1 0 0,1-1 1 0 0,-1 0-1 0 0,0 0 1 0 0,1 0-1 0 0,-1-1 1 0 0,1 1 0 0 0,-1 0-1 0 0,0 0 1 0 0,3-1-1 0 0</inkml:trace>
  <inkml:trace contextRef="#ctx0" brushRef="#br0" timeOffset="1">210 132 2359 0 0,'1'0'7'0'0,"-1"1"-1"0"0,0-1 0 0 0,0 0 0 0 0,0 1 1 0 0,0-1-1 0 0,1 0 0 0 0,-1 0 0 0 0,0 1 1 0 0,0-1-1 0 0,1 0 0 0 0,-1 0 0 0 0,0 1 1 0 0,1-1-1 0 0,-1 0 0 0 0,0 0 0 0 0,1 0 1 0 0,-1 1-1 0 0,0-1 0 0 0,1 0 0 0 0,-1 0 1 0 0,0 0-1 0 0,1 0 0 0 0,-1 0 0 0 0,0 0 1 0 0,1 0-1 0 0,-1 0 0 0 0,0 0 0 0 0,1 0 0 0 0,-1 0 1 0 0,0 0-1 0 0,1 0 0 0 0,-1 0 0 0 0,1 0 1 0 0,-1 0-1 0 0,0 0 0 0 0,1-1 0 0 0,-1 1 1 0 0,0 0-1 0 0,0 0 0 0 0,1 0 0 0 0,-1 0 1 0 0,0-1-1 0 0,1 1 0 0 0,-1 0 0 0 0,0 0 1 0 0,0-1-1 0 0,1 1 0 0 0,-1 0 0 0 0,0-1 1 0 0,0 1-1 0 0,1-1 0 0 0,-1 1 88 0 0,18-11 2402 0 0,1-1 44 0 0,0 1 1 0 0,1 1-1 0 0,22-8 0 0 0,99-32 5653 0 0,-119 45-7076 0 0,0 0 0 0 0,1 1 0 0 0,0 1 0 0 0,29 0-1 0 0,-47 4-828 0 0,-1-1 0 0 0,1 1 0 0 0,0 0 0 0 0,6 2 0 0 0,1 0 476 0 0,-11-2-683 0 0,0 0 0 0 0,0 1 0 0 0,0-1 0 0 0,-1 1 0 0 0,1-1 0 0 0,0 0 0 0 0,-1 1 0 0 0,0-1 0 0 0,1 1 0 0 0,-1-1 0 0 0,0 3 0 0 0,1 0-67 0 0,-1 1-1 0 0,0-1 0 0 0,-1 0 1 0 0,1 0-1 0 0,-1 0 0 0 0,0 1 0 0 0,0-1 1 0 0,0 0-1 0 0,-1 0 0 0 0,1 0 1 0 0,-1-1-1 0 0,0 1 0 0 0,0 0 0 0 0,0-1 1 0 0,-1 1-1 0 0,1-1 0 0 0,-5 5 1 0 0,-6 6 32 0 0,-1 0 0 0 0,-22 16 1 0 0,33-28-47 0 0,-186 131 0 0 0,178-126 0 0 0,-3 1-4 0 0,-13 10-22 0 0,26-18 23 0 0,0 1 1 0 0,0 0-1 0 0,0 1 1 0 0,0-1 0 0 0,0 0-1 0 0,0 0 1 0 0,0 0-1 0 0,0 1 1 0 0,0-1-1 0 0,1 0 1 0 0,-1 0-1 0 0,1 1 1 0 0,-1-1-1 0 0,1 1 1 0 0,-1-1-1 0 0,1 1 1 0 0,0-1-1 0 0,0 2 1 0 0,0-3-4 0 0,1-1 1 0 0,-1 1 0 0 0,1-1 0 0 0,0 1-1 0 0,-1-1 1 0 0,1 1 0 0 0,0-1 0 0 0,0 1-1 0 0,-1 0 1 0 0,1-1 0 0 0,0 1 0 0 0,0 0-1 0 0,-1 0 1 0 0,1-1 0 0 0,0 1-1 0 0,0 0 1 0 0,0 0 0 0 0,0 0 0 0 0,1 0-1 0 0,0 0-8 0 0,11-3 10 0 0,-1 0 0 0 0,0-1 1 0 0,21-11-1 0 0,17-5-72 0 0,-29 14 76 0 0,42-15 0 0 0,-63 21 0 0 0,0 0 0 0 0,1-1 0 0 0,-1 1 0 0 0,0 0 0 0 0,1 0 0 0 0,-1 0 0 0 0,0 0 0 0 0,1 0 0 0 0,-1 0 0 0 0,0-1 0 0 0,1 1 0 0 0,-1 0 0 0 0,0 0 0 0 0,1 0 0 0 0,-1 0 0 0 0,0 0 0 0 0,1 1 0 0 0,-1-1 0 0 0,0 0 0 0 0,1 0 0 0 0,-1 0 0 0 0,0 0 0 0 0,1 0 0 0 0,-1 0 0 0 0,0 0 0 0 0,1 1 0 0 0,-1-1 0 0 0,0 0 0 0 0,0 0 0 0 0,1 0 0 0 0,-1 1 0 0 0,2 10 0 0 0,-7 13 0 0 0,-1-11-61 0 0,-1 0 1 0 0,-1-1-1 0 0,0 0 1 0 0,0 0-1 0 0,-1-1 1 0 0,-1 0-1 0 0,-16 14 1 0 0,-6 3 58 0 0,-45 29 0 0 0,12-14-1 0 0,-39 28 130 0 0,-23 16 310 0 0,112-81-364 0 0,4-1 22 0 0,20-5-48 0 0,16-5-47 0 0,-1-2 0 0 0,30-11 0 0 0,29-8 0 0 0,172-38 0 0 0,-174 38 12 0 0,-57 17-34 0 0,1 1 0 0 0,42-7 1 0 0,-59 13-139 0 0,0 1 0 0 0,1-1 0 0 0,14-5 0 0 0,-21 6-234 0 0,1 0 0 0 0,-1-1 0 0 0,1 1 0 0 0,-1-1 0 0 0,5-3 0 0 0,6-14-6964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1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94 6647 0 0,'0'0'514'0'0,"3"-1"-336"0"0,23-6 4601 0 0,-1-1 0 0 0,43-21 1 0 0,-40 18-2863 0 0,-23 9-1560 0 0,1 0 1 0 0,-1-1 0 0 0,0 1 0 0 0,0-1 0 0 0,7-4-1 0 0,-10 5-101 0 0,16 1 224 0 0,-17 1-1166 0 0,1-1-289 0 0,1 0 551 0 0,13-6-6853 0 0,-5 1-110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5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 1 10135 0 0,'0'2'778'0'0,"1"1"-691"0"0,-1-1 1 0 0,1 1 0 0 0,-1 0 0 0 0,0 0-1 0 0,0 0 1 0 0,0-1 0 0 0,-1 1-1 0 0,1 0 1 0 0,-1-1 0 0 0,1 1 0 0 0,-1 0-1 0 0,-1 2 1 0 0,-1 4 805 0 0,-2 11 2738 0 0,-15 33 1 0 0,12-36-2801 0 0,0 0 1 0 0,-1-1 0 0 0,-1-1-1 0 0,-15 20 1 0 0,20-30-407 0 0,2-2-50 0 0,1 0 1 0 0,-1 0-1 0 0,1 0 1 0 0,0 0-1 0 0,0 0 0 0 0,0 0 1 0 0,-2 5-1 0 0,18-8 269 0 0,-5-1-413 0 0,0-1-1 0 0,0 0 1 0 0,-1 0 0 0 0,1-1 0 0 0,0 0-1 0 0,14-9 1 0 0,17-5 487 0 0,0 1-154 0 0,-30 11-406 0 0,0 1 1 0 0,0 0-1 0 0,1 0 0 0 0,-1 1 0 0 0,1 1 0 0 0,20-3 0 0 0,-27 5-115 0 0,0-1-18 0 0,11-4 42 0 0,-14 5-311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7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6191 0 0,'1'4'472'0'0,"14"63"280"0"0,-10-42 1656 0 0,-1 1 1 0 0,-1 1 0 0 0,-2-1 0 0 0,-2 39 0 0 0,-5-12-65 0 0,-6 74 1778 0 0,12-105-3564 0 0,0-1 0 0 0,1 0 0 0 0,8 40-1 0 0,1-29-351 0 0,-9-30-293 0 0,0-1 0 0 0,0 0 0 0 0,0 1 0 0 0,0-1 0 0 0,0 0 0 0 0,1 0 1 0 0,-1 0-1 0 0,0 0 0 0 0,1 0 0 0 0,-1 0 0 0 0,0 0 0 0 0,1 0 0 0 0,-1 0 0 0 0,1-1 1 0 0,-1 1-1 0 0,4 0 0 0 0,-2 0-706 0 0,11 3-5617 0 0,2-7-2065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2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64 13 3247 0 0,'0'0'251'0'0,"2"1"-160"0"0,4 0 628 0 0,-1 0 1 0 0,1 0-1 0 0,0 0 1 0 0,0-1-1 0 0,0 0 0 0 0,0 0 1 0 0,9-1-1 0 0,44-10 3024 0 0,-46 8-3993 0 0,-9 2 366 0 0,6 0-11 0 0,-7 1 722 0 0,-1 17-69 0 0,-1-15-654 0 0,0 0 0 0 0,-1 1 0 0 0,0-1 0 0 0,1 0 1 0 0,-1 1-1 0 0,0-1 0 0 0,0 0 0 0 0,-1 4 1 0 0,-1 0 307 0 0,0 1 0 0 0,-1-2 1 0 0,0 1-1 0 0,0 0 0 0 0,0-1 1 0 0,-1 1-1 0 0,0-1 0 0 0,0 0 1 0 0,0 0-1 0 0,-8 7 0 0 0,4-4 254 0 0,1 0-1 0 0,-12 16 1 0 0,-27 52 1401 0 0,-44 98 0 0 0,90-172-2056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6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1 306 10447 0 0,'0'0'806'0'0,"2"1"-524"0"0,5 3 554 0 0,-1 1 0 0 0,1 0 0 0 0,-1 0 0 0 0,-1 1 0 0 0,1-1 0 0 0,9 14 0 0 0,23 42 6591 0 0,-28-44-6565 0 0,-6-10-660 0 0,0-1 0 0 0,1 0 0 0 0,-1 0 0 0 0,1 0 0 0 0,7 6 0 0 0,-10-11-339 0 0</inkml:trace>
  <inkml:trace contextRef="#ctx0" brushRef="#br0" timeOffset="1">125 136 2303 0 0,'40'-36'1651'0'0,"-30"29"720"0"0,1 0-1 0 0,-1 0 0 0 0,1 1 1 0 0,15-7-1 0 0,1 0 1109 0 0,-20 9-2556 0 0,0 1 1 0 0,1-1 0 0 0,7-1-1 0 0,5-3 590 0 0,22-6 1126 0 0,-29 9-3680 0 0,-4 2-5503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8.9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5327 0 0,'0'0'410'0'0,"1"4"-268"0"0,14 213 11065 0 0,-2-113-7922 0 0,-9-80-2617 0 0,5 29 646 0 0,5 42 524 0 0,12 84 297 0 0,-2-2-862 0 0,-19-139-1073 0 0,2-1 0 0 0,12 37 0 0 0,-17-70-201 0 0,-1-2 0 0 0,-1-1 0 0 0,1 0 0 0 0,-1 0 0 0 0,0 1 0 0 0,0-1 0 0 0,1 0 0 0 0,-1 1-1 0 0,0-1 1 0 0,0 0 0 0 0,0 1 0 0 0,0-1 0 0 0,0 0 0 0 0,-1 1 0 0 0,1-1 0 0 0,-1 2-1 0 0,1-3-3 0 0,0 0-1 0 0,0 1 1 0 0,0-1-1 0 0,0 0 1 0 0,0 1-1 0 0,0-1 0 0 0,0 0 1 0 0,0 1-1 0 0,0-1 1 0 0,0 0-1 0 0,0 1 1 0 0,-1-1-1 0 0,1 0 0 0 0,0 1 1 0 0,0-1-1 0 0,0 0 1 0 0,-1 0-1 0 0,1 1 1 0 0,0-1-1 0 0,0 0 0 0 0,-1 0 1 0 0,1 0-1 0 0,0 1 1 0 0,0-1-1 0 0,-1 0 1 0 0,1 0-1 0 0,0 0 1 0 0,-1 0-1 0 0,1 0 0 0 0,0 1 1 0 0,0-1-1 0 0,-1 0 1 0 0,1 0-1 0 0,0 0 1 0 0,-1 0-1 0 0,1 0 0 0 0,-1 0 1 0 0,-16-5-424 0 0,11 1 276 0 0,-1 1-1 0 0,1-1 1 0 0,-6-6 0 0 0,-2-3 153 0 0,0-1 0 0 0,0-1 0 0 0,2 0 0 0 0,-14-22 0 0 0,19 27 0 0 0,1 0 0 0 0,1-1 0 0 0,0 0 0 0 0,0 0 0 0 0,1 0 0 0 0,1 0 0 0 0,0-1 0 0 0,-2-16 0 0 0,4 21 50 0 0,1 0-1 0 0,1 0 1 0 0,0 0 0 0 0,0 1-1 0 0,0-1 1 0 0,0 0 0 0 0,1 0-1 0 0,0 1 1 0 0,1-1-1 0 0,0 1 1 0 0,5-10 0 0 0,0 2 123 0 0,1 0 1 0 0,1 1-1 0 0,17-20 0 0 0,-15 21 226 0 0,0 1 0 0 0,19-14-1 0 0,-29 24-291 0 0,-1 0-1335 0 0,6-3-5594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49.6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14 4255 0 0,'33'-14'16060'0'0,"-32"16"-15497"0"0,0 0 0 0 0,1 0 0 0 0,-1-1 0 0 0,1 1 0 0 0,0 0 0 0 0,-1-1 0 0 0,1 0 0 0 0,0 1 0 0 0,0-1 0 0 0,0 0 0 0 0,0 0 0 0 0,0 0-1 0 0,3 1 1 0 0,-5-2-536 0 0,1 0 0 0 0,-1 0 0 0 0,1 0 0 0 0,-1 1 0 0 0,1-1 0 0 0,-1 0 0 0 0,1 0 0 0 0,-1 0-1 0 0,0 0 1 0 0,1 1 0 0 0,-1-1 0 0 0,1 0 0 0 0,-1 0 0 0 0,1 1 0 0 0,-1-1 0 0 0,0 0 0 0 0,1 1 0 0 0,-1-1-1 0 0,0 1 1 0 0,1-1 0 0 0,-1 0 0 0 0,0 1 0 0 0,0-1 0 0 0,1 1 0 0 0,-1-1 0 0 0,0 1 0 0 0,0-1-1 0 0,0 1 1 0 0,1 14-2734 0 0,-2-8-2514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0.8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162 0 2759 0 0,'0'0'398'0'0,"-1"3"626"0"0,0 12 414 0 0,-1 0 0 0 0,-1 0 0 0 0,-1-1 0 0 0,0 1 0 0 0,-1-1 0 0 0,-1 0 0 0 0,0 0 0 0 0,0-1 0 0 0,-15 22 0 0 0,-1-2 1435 0 0,-27 54 1 0 0,19-31-1416 0 0,29-55-641 0 0,2-2-689 0 0,18-29-207 0 0,1 1 0 0 0,2 1 0 0 0,38-37 0 0 0,-4 17-237 0 0,-48 42 288 0 0,1 0-1 0 0,0 1 1 0 0,0 0-1 0 0,0 1 1 0 0,12-4-1 0 0,-8 3 19 0 0,0 1 58 0 0,1 0 0 0 0,23-4 0 0 0,-22 8 177 0 0,-15 0-197 0 0,1 0-1 0 0,-1 0 0 0 0,1 0 0 0 0,-1 0 1 0 0,1 1-1 0 0,-1-1 0 0 0,0 0 0 0 0,1 0 1 0 0,-1 0-1 0 0,1 0 0 0 0,-1 1 1 0 0,1-1-1 0 0,-1 0 0 0 0,0 0 0 0 0,1 1 1 0 0,-1-1-1 0 0,0 0 0 0 0,1 1 0 0 0,-1-1 1 0 0,0 1-1 0 0,1-1 0 0 0,-1 0 0 0 0,0 1 1 0 0,0-1-1 0 0,1 1 0 0 0,-1-1 0 0 0,0 0 1 0 0,0 1-1 0 0,0-1 0 0 0,1 2 0 0 0,-2 1 52 0 0,0 0 0 0 0,0 0 0 0 0,0 0 0 0 0,-1 0 0 0 0,1 0 0 0 0,-1 0 0 0 0,0-1 0 0 0,-2 4 0 0 0,1 0 16 0 0,-6 6-204 0 0,0-1 0 0 0,-1 1 0 0 0,0-2 0 0 0,-1 1 1 0 0,-12 8-1 0 0,-8 9-1706 0 0,-1-3-707 0 0,12-13-1527 0 0,0 0 0 0 0,-25 9 0 0 0,44-20 3214 0 0,-1 0 577 0 0,0 0 0 0 0,0 1 0 0 0,0-1 1 0 0,0 0-1 0 0,0 1 0 0 0,-3 3 0 0 0,4-3-90 0 0,-1 0 289 0 0,0 0-1 0 0,0 0 1 0 0,0 0 0 0 0,0 0 0 0 0,1 0-1 0 0,-1 1 1 0 0,1-1 0 0 0,0 1 0 0 0,0-1 0 0 0,0 1-1 0 0,0-1 1 0 0,0 1 0 0 0,0 0 0 0 0,1-1 0 0 0,-1 1-1 0 0,1 0 1 0 0,0 4 0 0 0,0 4 670 0 0,1 0 1 0 0,0 0-1 0 0,3 11 0 0 0,-1-6 307 0 0,1 14 1516 0 0,0 1 0 0 0,-2-1 0 0 0,-1 1 0 0 0,-2 0 0 0 0,-5 36 0 0 0,3-46-1570 0 0,-1-2 682 0 0,-1 34 0 0 0,5-52-1430 0 0,0-8-363 0 0,0 1 0 0 0,1 0 0 0 0,-1 0 0 0 0,1 0 1 0 0,1 0-1 0 0,2-11 0 0 0,3-6-549 0 0,-1-12-1599 0 0,-2 0 0 0 0,-1 0 0 0 0,-2-54 0 0 0,-2 80 2264 0 0,1-1 0 0 0,1 0 0 0 0,0 1 0 0 0,0-1 0 0 0,1 0 0 0 0,0 1 1 0 0,4-12-1 0 0,-3 15 193 0 0,-1 0 0 0 0,1 0 1 0 0,0 0-1 0 0,1 0 1 0 0,0 1-1 0 0,-1-1 0 0 0,2 1 1 0 0,-1 0-1 0 0,1 0 0 0 0,-1 1 1 0 0,8-6-1 0 0,10-5 1119 0 0,0 2 0 0 0,2 0 0 0 0,0 1 0 0 0,50-17 0 0 0,-73 29-946 0 0,2-2-103 0 0,0 1 1 0 0,0 0-1 0 0,0 0 0 0 0,1 0 1 0 0,-1 0-1 0 0,0 0 0 0 0,1 1 1 0 0,-1 0-1 0 0,0-1 0 0 0,1 1 1 0 0,4 1-1 0 0,-7-1 188 0 0,17 8 759 0 0,-12-3-782 0 0,0 0-1 0 0,-1 0 1 0 0,0 1 0 0 0,0-1 0 0 0,0 1 0 0 0,-1 0-1 0 0,1 0 1 0 0,-2 1 0 0 0,6 11 0 0 0,0 3 628 0 0,10 41 1 0 0,0 1 491 0 0,-14-44-1168 0 0,0 1-1 0 0,-1-1 1 0 0,2 26 0 0 0,2 8-203 0 0,-6-48-46 0 0,-1 23 0 0 0,5 55 0 0 0,-7-73 0 0 0,-4 0 0 0 0,0 0 0 0 0,-3-2 0 0 0,-2-4 0 0 0,8-3-457 0 0,0-1-1 0 0,0 0 1 0 0,0 0 0 0 0,0 0-1 0 0,0 0 1 0 0,0 0 0 0 0,0 0-1 0 0,0 0 1 0 0,0-1 0 0 0,1 1-1 0 0,-1-1 1 0 0,0 1 0 0 0,0-1-1 0 0,0 0 1 0 0,0 0 0 0 0,1 0-1 0 0,-4-2 1 0 0,-5-2-4916 0 0,2 1-2902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2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63 6911 0 0,'0'0'528'0'0,"1"-1"-341"0"0,22-17 2427 0 0,35-22 9380 0 0,-57 40-11779 0 0,0-1 1 0 0,1 1-1 0 0,-1-1 1 0 0,1 1-1 0 0,-1-1 1 0 0,1 1-1 0 0,-1 0 1 0 0,1 0-1 0 0,0 0 1 0 0,-1 0-1 0 0,1 0 1 0 0,-1 0-1 0 0,1 0 1 0 0,-1 0 0 0 0,1 1-1 0 0,-1-1 1 0 0,1 1-1 0 0,-1-1 1 0 0,1 1-1 0 0,-1-1 1 0 0,2 2-1 0 0,-1 0-26 0 0,-1 0-18 0 0,2 6-132 0 0,-1-1 0 0 0,-1 1 1 0 0,1 0-1 0 0,-1 0 0 0 0,-1-1 0 0 0,1 1 0 0 0,-1 0 1 0 0,-1 0-1 0 0,-2 14 0 0 0,-1 2-119 0 0,-15 45 0 0 0,16-65 45 0 0,3-3-142 0 0,-1-16-2835 0 0,1-7-5092 0 0,1 9 1080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6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0 10135 0 0,'6'14'896'0'0,"-6"7"-712"0"0,-5 3-184 0 0,4 4 0 0 0,2-1 1536 0 0,-2 0 264 0 0,-2 1 56 0 0,1-3 16 0 0,4 1-904 0 0,-2-2-176 0 0,-3-3-40 0 0,3-2-8 0 0,6-4-144 0 0,-5-1-352 0 0,5-8-6184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362 0 6735 0 0,'-4'6'700'0'0,"-46"62"6372"0"0,-13 18-111 0 0,11-14-4171 0 0,-71 125 88 0 0,74-112-2223 0 0,29-42-1586 0 0,20-43 859 0 0,0 0-1 0 0,0 0 0 0 0,0 1 0 0 0,0-1 0 0 0,0 0 0 0 0,0 1 1 0 0,0-1-1 0 0,0 0 0 0 0,1 0 0 0 0,-1 1 0 0 0,0-1 0 0 0,0 0 1 0 0,0 0-1 0 0,0 1 0 0 0,1-1 0 0 0,-1 0 0 0 0,0 0 0 0 0,0 0 1 0 0,0 1-1 0 0,1-1 0 0 0,-1 0 0 0 0,0 0 0 0 0,0 0 0 0 0,1 0 1 0 0,-1 1-1 0 0,0-1 0 0 0,0 0 0 0 0,1 0 0 0 0,-1 0 0 0 0,0 0 1 0 0,1 0-1 0 0,-1 0 0 0 0,1 0 0 0 0,9 2-933 0 0,-2-2-59 0 0,1-1 0 0 0,0 0 0 0 0,-1-1-1 0 0,1 1 1 0 0,-1-2 0 0 0,13-4 0 0 0,3-1-307 0 0,128-38-2283 0 0,75-30 7323 0 0,-130 39-710 0 0,-56 19-7517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1.9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89 4 9559 0 0,'0'0'735'0'0,"3"-1"-482"0"0,18-1-11 0 0,-19 2 860 0 0,10 5 1897 0 0,-8-4-2561 0 0,-1 0 0 0 0,1 0 1 0 0,0-1-1 0 0,-1 0 0 0 0,1 0 1 0 0,4 0-1 0 0,-7 0-206 0 0,0 0 1 0 0,1 0-1 0 0,-1 0 0 0 0,0 0 1 0 0,1 0-1 0 0,-1 0 1 0 0,0 1-1 0 0,0-1 0 0 0,0 1 1 0 0,1-1-1 0 0,-1 0 0 0 0,0 1 1 0 0,2 1-1 0 0,10 4 1779 0 0,-11-6-1897 0 0,-1 0 0 0 0,1 0 1 0 0,-1 1-1 0 0,1-1 0 0 0,-1 1 1 0 0,1-1-1 0 0,-1 1 0 0 0,1 0 0 0 0,-1 0 1 0 0,0 0-1 0 0,1-1 0 0 0,-1 1 1 0 0,0 0-1 0 0,0 0 0 0 0,0 1 0 0 0,0-1 1 0 0,0 0-1 0 0,0 0 0 0 0,0 1 0 0 0,1 0 1 0 0,-1 0-88 0 0,-1 1-1 0 0,1-1 1 0 0,-1 0 0 0 0,0 0 0 0 0,1 1 0 0 0,-1-1 0 0 0,0 0 0 0 0,0 0-1 0 0,0 1 1 0 0,-1-1 0 0 0,1 0 0 0 0,-1 0 0 0 0,1 1 0 0 0,-1-1 0 0 0,0 0-1 0 0,1 0 1 0 0,-1 0 0 0 0,0 0 0 0 0,-2 3 0 0 0,-3 5 41 0 0,-1 0-1 0 0,-11 12 1 0 0,12-14-7 0 0,-10 13 49 0 0,10-12-32 0 0,-1 0 0 0 0,-15 14 0 0 0,-84 74 1131 0 0,105-95-874 0 0,-10 5 270 0 0,7-4-391 0 0,6-5 494 0 0,2-1-636 0 0,0 1 0 0 0,0-1 1 0 0,0 1-1 0 0,1 0 0 0 0,-1 0 0 0 0,10-2 1 0 0,-8 2 32 0 0,0 0 1 0 0,-1-1 0 0 0,12-5 0 0 0,26-22-378 0 0,-20 15-2124 0 0,-14 9-989 0 0,0 0-5015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2.3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210 0 5495 0 0,'-8'9'196'0'0,"1"0"-1"0"0,1 0 1 0 0,-11 18-1 0 0,1 0 1622 0 0,-2 2 2520 0 0,-15 37-1 0 0,7-15-1441 0 0,-8 20 154 0 0,-9 14-178 0 0,42-83-2366 0 0,1-2-503 0 0,0 0 1 0 0,0 0-1 0 0,0 0 1 0 0,0 0-1 0 0,0-1 0 0 0,0 1 1 0 0,0 0-1 0 0,0 0 1 0 0,0 0-1 0 0,1 0 0 0 0,-1 0 1 0 0,0 0-1 0 0,0 0 1 0 0,0 0-1 0 0,0-1 0 0 0,0 1 1 0 0,0 0-1 0 0,0 0 0 0 0,0 0 1 0 0,1 0-1 0 0,-1 0 1 0 0,0 0-1 0 0,0 0 0 0 0,0 0 1 0 0,0 0-1 0 0,0 0 1 0 0,0 0-1 0 0,1 0 0 0 0,-1 0 1 0 0,0 0-1 0 0,0 0 0 0 0,0 0 1 0 0,0 0-1 0 0,0 0 1 0 0,0 0-1 0 0,1 0 0 0 0,-1 0 1 0 0,0 0-1 0 0,0 0 1 0 0,0 0-1 0 0,0 0 0 0 0,0 0 1 0 0,0 0-1 0 0,0 0 1 0 0,1 0-1 0 0,-1 0 0 0 0,0 1 1 0 0,0-1-1 0 0,0 0 0 0 0,0 0 1 0 0,0 0-1 0 0,0 0 1 0 0,0 0-1 0 0,0 0 0 0 0,0 0 1 0 0,1 0-1 0 0,-1 1 1 0 0,0-1-1 0 0,0 0 0 0 0,0 0 1 0 0,0 0-1 0 0,0 0 0 0 0,0 0 1 0 0,0 0-1 0 0,0 1 1 0 0,0-1-1 0 0,0 0 0 0 0,10-11-476 0 0,-8 7 302 0 0,64-72-3855 0 0,5-6-6158 0 0,-69 80 10055 0 0,0 0 0 0 0,0 0-1 0 0,0 0 1 0 0,0 0-1 0 0,0 1 1 0 0,0-1 0 0 0,1 0-1 0 0,-1 1 1 0 0,1 0-1 0 0,-1 0 1 0 0,1 0 0 0 0,-1 0-1 0 0,1 0 1 0 0,0 0 0 0 0,-1 1-1 0 0,1-1 1 0 0,0 1-1 0 0,0 0 1 0 0,-1 0 0 0 0,1 0-1 0 0,0 0 1 0 0,0 0-1 0 0,2 1 1 0 0,-3-1 261 0 0,-1 1-111 0 0,-1 1 0 0 0,0-1 0 0 0,1 0 0 0 0,-1 0 0 0 0,0 0-1 0 0,1 0 1 0 0,0 0 0 0 0,-1 0 0 0 0,1 0 0 0 0,-1-1 0 0 0,3 3 0 0 0,0 1 27 0 0,-1 1 493 0 0,1-1 0 0 0,-1 1 0 0 0,0 0 0 0 0,0-1 0 0 0,-1 1 0 0 0,1 0 0 0 0,-1 0 0 0 0,0 0 0 0 0,0 6 0 0 0,1 11 1595 0 0,0-13-994 0 0,-2 0-1 0 0,1-1 0 0 0,-2 18 0 0 0,-1-12 103 0 0,1 0-1 0 0,1 1 1 0 0,1 14 0 0 0,-1-27-745 0 0,1 9 257 0 0,-1-10-738 0 0,0-1 1 0 0,0 0-1 0 0,0 0 0 0 0,0 1 1 0 0,0-1-1 0 0,0 0 0 0 0,0 0 0 0 0,0 0 1 0 0,0 1-1 0 0,1-1 0 0 0,-1 0 1 0 0,0 0-1 0 0,0 1 0 0 0,0-1 0 0 0,0 0 1 0 0,0 0-1 0 0,0 0 0 0 0,1 1 0 0 0,-1-1 1 0 0,0 0-1 0 0,0 0 0 0 0,0 0 1 0 0,1 0-1 0 0,-1 1 0 0 0,0-1 0 0 0,0 0 1 0 0,0 0-1 0 0,1 0 0 0 0,-1 0 1 0 0,0 0-1 0 0,0 0 0 0 0,1 0 0 0 0,-1 0 1 0 0,0 0-1 0 0,0 0 0 0 0,1 0 1 0 0,-1 0-1 0 0,0 0 0 0 0,0 0 0 0 0,1 0 1 0 0,-1 0-1 0 0,0 0 0 0 0,12-9 47 0 0,7-18-426 0 0,11-33-933 0 0,-10 22-1427 0 0,-2-1-4112 0 0,-6 8-336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2.7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18 3247 0 0,'0'0'251'0'0,"1"-1"-160"0"0,3-3 81 0 0,-3 3 665 0 0,10-10 8731 0 0,-11 11-8966 0 0,1 0 0 0 0,-1 0 0 0 0,1 0 1 0 0,0-1-1 0 0,4 3 844 0 0,-3-1-771 0 0,-1 0-528 0 0,0 0 1 0 0,-1 1 0 0 0,1-1-1 0 0,0 0 1 0 0,0 0 0 0 0,-1 0-1 0 0,1 0 1 0 0,-1 1-1 0 0,1-1 1 0 0,-1 0 0 0 0,0 0-1 0 0,0 1 1 0 0,1-1-1 0 0,-1 2 1 0 0,2 20 1355 0 0,-5 13-288 0 0,-1 0 0 0 0,-2 1 1 0 0,-14 49-1 0 0,15-69-868 0 0,-16 66 867 0 0,-21 90 1160 0 0,40-165-2206 0 0,1 1-1 0 0,1 0 1 0 0,0 0 0 0 0,1 11 0 0 0,-1-18-165 0 0,0 0 0 0 0,0 0 0 0 0,1 0 0 0 0,-1-1 1 0 0,1 1-1 0 0,0 0 0 0 0,-1 0 0 0 0,1 0 0 0 0,0-1 0 0 0,0 1 1 0 0,0 0-1 0 0,0-1 0 0 0,1 1 0 0 0,-1-1 0 0 0,0 0 0 0 0,1 1 1 0 0,-1-1-1 0 0,1 0 0 0 0,-1 0 0 0 0,1 0 0 0 0,-1 1 0 0 0,1-2 1 0 0,0 1-1 0 0,0 0 0 0 0,-1 0 0 0 0,1-1 0 0 0,0 1 0 0 0,0-1 1 0 0,0 1-1 0 0,0-1 0 0 0,0 0 0 0 0,0 0 0 0 0,-1 1 1 0 0,1-2-1 0 0,0 1 0 0 0,4 0 0 0 0,-5 0-3 0 0,0 0 0 0 0,0 0 0 0 0,1 0 0 0 0,-1 0 0 0 0,0-1 0 0 0,0 1 0 0 0,0 0 0 0 0,1 0 0 0 0,-1-1 0 0 0,0 1 0 0 0,0 0 0 0 0,0-1 0 0 0,0 0 0 0 0,0 1 0 0 0,0-1 0 0 0,1-1 0 0 0,2 0 0 0 0,3-4-356 0 0,1 1-1 0 0,-1-1 1 0 0,0-1-1 0 0,-1 1 1 0 0,0-1-1 0 0,0 0 1 0 0,0-1-1 0 0,-1 0 1 0 0,0 1-1 0 0,6-15 1 0 0,-7 14-252 0 0,0-1 0 0 0,-1 1 0 0 0,0-1 0 0 0,-1 0 0 0 0,0 0 0 0 0,0 0 0 0 0,-1 0 0 0 0,0-1 0 0 0,-1 1 0 0 0,0 0 0 0 0,0 0 0 0 0,-3-14 0 0 0,2 15 517 0 0,-1-1 1 0 0,-1 1 0 0 0,1 0-1 0 0,-1 0 1 0 0,-1 0 0 0 0,0 0-1 0 0,0 1 1 0 0,-7-11 0 0 0,7 12 183 0 0,0 0 0 0 0,0 0 0 0 0,0-1 0 0 0,0 1 0 0 0,1-1 1 0 0,1 0-1 0 0,-4-9 0 0 0,6 14 192 0 0,1 1-37 0 0,-1-1 0 0 0,1 1-1 0 0,0 0 1 0 0,0-1 0 0 0,0 1 0 0 0,0 0 0 0 0,0 0-1 0 0,0 0 1 0 0,0-1 0 0 0,0 1 0 0 0,0 0-1 0 0,1 0 1 0 0,-1 1 0 0 0,0-1 0 0 0,1 0-1 0 0,2-1 1 0 0,-2 1 1147 0 0,1 3-926 0 0,-3-2-441 0 0,0 0 1 0 0,0 0 0 0 0,1 0-1 0 0,-1 0 1 0 0,0 0 0 0 0,1 0 0 0 0,-1 1-1 0 0,0-1 1 0 0,0 0 0 0 0,1 0 0 0 0,-1 0-1 0 0,0 0 1 0 0,0 0 0 0 0,1 1 0 0 0,-1-1-1 0 0,0 0 1 0 0,0 0 0 0 0,1 0-1 0 0,-1 1 1 0 0,0-1 0 0 0,0 0 0 0 0,0 0-1 0 0,1 0 1 0 0,-1 1 0 0 0,0-1 0 0 0,0 0-1 0 0,0 1 1 0 0,1 4 3 0 0,0 0-1 0 0,0 0 1 0 0,-1-1-1 0 0,0 1 1 0 0,0 0-1 0 0,0 0 1 0 0,0 0-1 0 0,-1 0 1 0 0,-2 7-1 0 0,-15 48 300 0 0,14-48-313 0 0,-11 41-229 0 0,15-51 62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1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 8407 0 0,'3'0'646'0'0,"52"-11"1724"0"0,-54 11-1959 0 0,1 0 0 0 0,-1-1 0 0 0,0 1 0 0 0,0 0 1 0 0,1 0-1 0 0,-1 0 0 0 0,0 0 0 0 0,0 1 0 0 0,0-1 0 0 0,1 0 0 0 0,-1 0 0 0 0,0 1 0 0 0,0-1 0 0 0,2 1 0 0 0,-1 0 665 0 0,0 0 501 0 0,-1 0-340 0 0,0 0-1054 0 0,0 1-1 0 0,0-1 0 0 0,0 0 1 0 0,0 0-1 0 0,0 1 1 0 0,0-1-1 0 0,0 1 1 0 0,0-1-1 0 0,-1 0 0 0 0,1 1 1 0 0,-1 0-1 0 0,1-1 1 0 0,-1 1-1 0 0,1-1 0 0 0,-1 1 1 0 0,0 0-1 0 0,0-1 1 0 0,0 1-1 0 0,0-1 0 0 0,0 1 1 0 0,0 0-1 0 0,0-1 1 0 0,-1 1-1 0 0,1-1 1 0 0,0 1-1 0 0,-2 3 0 0 0,1-3-180 0 0,-18 44 332 0 0,17-42-731 0 0,0 0-1 0 0,-1 0 1 0 0,0 0-1 0 0,0 0 1 0 0,0 0-1 0 0,0 0 1 0 0,-6 4-1 0 0,-5 0-14131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5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12 203 7135 0 0,'0'3'555'0'0,"-2"118"2702"0"0,2-99-1174 0 0,0 9 251 0 0,-2 59 2759 0 0,-3 48-253 0 0,4-84-3389 0 0,1-42-1040 0 0,-1 10 87 0 0,1 0 1 0 0,1-1 0 0 0,4 30 0 0 0,-4-49-791 0 0,7 1-2525 0 0,-2-1-3046 0 0</inkml:trace>
  <inkml:trace contextRef="#ctx0" brushRef="#br0" timeOffset="1">340 0 3567 0 0,'0'3'278'0'0,"1"13"184"0"0,-1 0 1 0 0,-3 20 0 0 0,-15 70 8075 0 0,2-38-3348 0 0,7-35-2847 0 0,1 1 1 0 0,2-1-1 0 0,-2 54 0 0 0,8-83-2075 0 0,0 0 1 0 0,0 0-1 0 0,0 0 1 0 0,1 0-1 0 0,-1 0 1 0 0,1 0-1 0 0,0 0 1 0 0,0-1-1 0 0,1 1 0 0 0,-1 0 1 0 0,1-1-1 0 0,0 1 1 0 0,3 4-1 0 0,-4-6 79 0 0,2-2-215 0 0,2-1-113 0 0,0 1-1 0 0,0-1 1 0 0,0 1 0 0 0,0-1-1 0 0,0-1 1 0 0,0 1 0 0 0,0-1-1 0 0,-1 0 1 0 0,1 0 0 0 0,6-4-1 0 0,-4 1-19 0 0,0 0-1 0 0,0 0 1 0 0,0-1-1 0 0,-1 0 1 0 0,10-11-1 0 0,-7 4 2 0 0,0-1 0 0 0,0 0 0 0 0,-2 0 0 0 0,0-1 0 0 0,0 1 0 0 0,5-21 0 0 0,-11 34-54 0 0,-1 0 0 0 0,1 0 0 0 0,-1 0 0 0 0,1 0 0 0 0,-1-1 0 0 0,0 1 0 0 0,1 0 0 0 0,-1-1 0 0 0,0 1 0 0 0,0 0 0 0 0,0 0 0 0 0,0-1 0 0 0,0 1 0 0 0,0 0 0 0 0,0-1 0 0 0,-1 1 0 0 0,1 0 0 0 0,-1-3 0 0 0,-1-3-1609 0 0,2 5 1174 0 0,-1-1 0 0 0,0 1 0 0 0,1 0 1 0 0,-1-1-1 0 0,0 1 0 0 0,0 0 0 0 0,-1-1 0 0 0,-1-2 1 0 0,-5-4-8213 0 0,-1 3 1338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3.9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40 6415 0 0,'-3'2'-1611'0'0,"-6"0"2977"0"0,-8 6 10406 0 0,26-8-9716 0 0,-2-1-1329 0 0,1 0 0 0 0,-1-1 0 0 0,0 0-1 0 0,0-1 1 0 0,0 0 0 0 0,0 0 0 0 0,11-7 0 0 0,-11 6-613 0 0,0 1 0 0 0,0-1 0 0 0,0 1 0 0 0,0 1 0 0 0,0-1 1 0 0,1 1-1 0 0,15-2 0 0 0,-20 3-101 0 0,1 1 0 0 0,0 0 1 0 0,-1 0-1 0 0,1 0 0 0 0,0 0 0 0 0,0 1 1 0 0,-1-1-1 0 0,1 1 0 0 0,0 0 1 0 0,-1 0-1 0 0,1 0 0 0 0,3 3 0 0 0,4 1 0 0 0,-7-4-6 0 0,0 1 0 0 0,0 0 0 0 0,0 1 0 0 0,0-1 0 0 0,-1 1 0 0 0,1-1 0 0 0,-1 1 0 0 0,6 7 0 0 0,5 3-6 0 0,11 16 2 0 0,-11-12 94 0 0,-11-12-67 0 0,1 0 1 0 0,-1 0-1 0 0,0 1 0 0 0,0-1 1 0 0,-1 1-1 0 0,4 10 0 0 0,6 37-14 0 0,21 83 280 0 0,-11 36 251 0 0,-20-112-430 0 0,-1-56-199 0 0,-1 0 0 0 0,0-1 1 0 0,0 1-1 0 0,0 0 0 0 0,0 0 0 0 0,-1 0 0 0 0,1 0 1 0 0,-1-1-1 0 0,0 1 0 0 0,0 0 0 0 0,0-1 0 0 0,-1 1 0 0 0,0-1 1 0 0,1 1-1 0 0,-1-1 0 0 0,0 0 0 0 0,0 0 0 0 0,-1 0 1 0 0,1 0-1 0 0,-1 0 0 0 0,-4 4 0 0 0,2-4-30 0 0,1 0-1 0 0,0 0 1 0 0,-1-1-1 0 0,0 1 1 0 0,0-1-1 0 0,0 0 1 0 0,0-1-1 0 0,0 1 1 0 0,0-1-1 0 0,0 0 1 0 0,0 0-1 0 0,0-1 1 0 0,-1 0-1 0 0,1 1 1 0 0,-8-2-1 0 0,3-1 137 0 0,0 1-1 0 0,0-1 0 0 0,1-1 1 0 0,-1 0-1 0 0,1 0 1 0 0,0-1-1 0 0,0 0 1 0 0,0-1-1 0 0,0 0 1 0 0,1 0-1 0 0,-12-10 0 0 0,18 13 26 0 0,0 0 0 0 0,0 0 0 0 0,1 0 0 0 0,-1 0 0 0 0,0 0 0 0 0,1-1 0 0 0,0 1 0 0 0,0 0 0 0 0,-1-1 0 0 0,0-3 0 0 0,0 1 156 0 0,2 3-150 0 0,0 0 0 0 0,-1 1-1 0 0,1-1 1 0 0,0 1 0 0 0,0-1-1 0 0,0 0 1 0 0,1 1 0 0 0,-1-1-1 0 0,0 0 1 0 0,1 1 0 0 0,-1-1 0 0 0,1 1-1 0 0,-1-1 1 0 0,1 0 0 0 0,1-1-1 0 0,0-1 78 0 0,3-6 91 0 0,0 0 1 0 0,1 0-1 0 0,0 1 0 0 0,1-1 0 0 0,0 2 1 0 0,1-1-1 0 0,11-10 0 0 0,-5 6 249 0 0,1 1-1 0 0,1 0 1 0 0,25-14-1 0 0,22-3 826 0 0,-40 19-834 0 0,-13 5-345 0 0,1 1-1 0 0,-1 1 1 0 0,0 0-1 0 0,15-2 1 0 0,-2 2-92 0 0,34 2 0 0 0,-55 1-27 0 0,3 0 3 0 0,11-5-16 0 0,-1-3-1611 0 0,2-2-5833 0 0,-1-4-2710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4.3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1 2039 0 0,'-3'14'206'0'0,"0"0"0"0"0,-1 0 0 0 0,-9 18 0 0 0,-1 5 3340 0 0,13-34-2954 0 0,1 1 0 0 0,-1-1 0 0 0,1 0 0 0 0,-1 1-1 0 0,1-1 1 0 0,0 1 0 0 0,0-1 0 0 0,0 1 0 0 0,2 5 0 0 0,10 32 5295 0 0,-3-15-4112 0 0,4 17 531 0 0,-6-23-1311 0 0,-1 0 1 0 0,3 25 0 0 0,-5-8-17 0 0,-3 49 0 0 0,-1-57-533 0 0,0 15 76 0 0,-2 0-1 0 0,-2 0 1 0 0,-2 0-1 0 0,-15 57 1 0 0,11-81-538 0 0,9-19-191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4.9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70 11023 0 0,'0'0'852'0'0,"1"-1"-560"0"0,2-3 415 0 0,-1 0-1 0 0,1 1 1 0 0,0 0-1 0 0,0-1 0 0 0,1 1 1 0 0,-1 0-1 0 0,1 1 1 0 0,-1-1-1 0 0,1 1 0 0 0,0-1 1 0 0,0 1-1 0 0,0 0 1 0 0,0 1-1 0 0,1-1 1 0 0,6-1-1 0 0,-4 0-344 0 0,15-3 882 0 0,-1 1-1 0 0,1 1 0 0 0,-1 1 1 0 0,1 1-1 0 0,30 1 0 0 0,-3 5 208 0 0,-45-2-1430 0 0,-2-1-21 0 0,0 0 1 0 0,0 0-1 0 0,0 1 0 0 0,-1-1 0 0 0,1 1 0 0 0,0-1 0 0 0,-1 1 1 0 0,1 0-1 0 0,-1-1 0 0 0,1 1 0 0 0,-1 0 0 0 0,0 0 0 0 0,0 0 1 0 0,0 0-1 0 0,0 0 0 0 0,0 0 0 0 0,1 5 0 0 0,-2-3 0 0 0,0 0 0 0 0,0-1 0 0 0,0 1 0 0 0,0 0 0 0 0,0 0 0 0 0,-1 0 0 0 0,-1 4 0 0 0,0 5 0 0 0,-5 22 0 0 0,-12 42 0 0 0,-1-8 0 0 0,15-58 0 0 0,3-4 0 0 0,6-9 0 0 0,5-6 0 0 0,-9 8 0 0 0,6-8 0 0 0,-1 0 0 0 0,0 0 0 0 0,0-1 0 0 0,-1 1 0 0 0,0-1 0 0 0,3-10 0 0 0,-1 4 0 0 0,7-20 0 0 0,17-36 0 0 0,-26 64 0 0 0,0 0 0 0 0,0 0 0 0 0,1 1 0 0 0,0 0 0 0 0,0-1 0 0 0,0 2 0 0 0,10-9 0 0 0,9 0 0 0 0,-5 7 0 0 0,-13 7 0 0 0,-1 1 0 0 0,7-3 0 0 0,0 1 0 0 0,1 0 0 0 0,-1 1 0 0 0,0 1 0 0 0,0 0 0 0 0,1 0 0 0 0,-1 1 0 0 0,22 7 0 0 0,-29-8 0 0 0,18 8 0 0 0,-18-7 0 0 0,19 12 0 0 0,-14-5 0 0 0,-4 3 0 0 0,-6-9 0 0 0,0 1 0 0 0,0-1 0 0 0,0 0 0 0 0,0 0 0 0 0,0 0 0 0 0,-1 1 0 0 0,0-1 0 0 0,1 0 0 0 0,-1 0 0 0 0,0 0 0 0 0,-1 0 0 0 0,1 0 0 0 0,0 0 0 0 0,-3 3 0 0 0,-3 6 0 0 0,-16 19 0 0 0,23-31 0 0 0,-23 28 396 0 0,-47 47 0 0 0,54-62-1166 0 0,1 0 0 0 0,-20 11 0 0 0,22-16-2985 0 0,-22 9 0 0 0,17-10-6441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5.5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1 116 4607 0 0,'3'-1'354'0'0,"32"-14"-447"0"0,19-10 6030 0 0,48-21 7233 0 0,-18 22-9557 0 0,-83 24-3483 0 0,20-3-1042 0 0,-9 2-5555 0 0,-1 0-2265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5.9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136 1 5039 0 0,'-1'1'388'0'0,"-1"3"110"0"0,0 0 0 0 0,0 0 0 0 0,0 0 0 0 0,1 0 0 0 0,-1 1 0 0 0,-1 7 0 0 0,1-1 1692 0 0,-16 43 5529 0 0,-2-3-3294 0 0,-2-1-1406 0 0,-31 49 1 0 0,52-98-2909 0 0,0 0 1 0 0,1 0-1 0 0,-1 0 1 0 0,1 0-1 0 0,-1 0 1 0 0,1 0-1 0 0,0 0 1 0 0,-1 0-1 0 0,1 0 1 0 0,0 1-1 0 0,0-1 1 0 0,-1 0-1 0 0,1 0 1 0 0,0 0-1 0 0,0 0 1 0 0,0 1-1 0 0,1-1 1 0 0,-1 0-1 0 0,0 0 1 0 0,1 2-1 0 0,-1-2-75 0 0,1-1 0 0 0,0 1-1 0 0,-1 0 1 0 0,1-1 0 0 0,-1 1-1 0 0,1-1 1 0 0,0 1 0 0 0,0-1-1 0 0,-1 0 1 0 0,1 1 0 0 0,0-1 0 0 0,0 0-1 0 0,-1 1 1 0 0,1-1 0 0 0,0 0-1 0 0,0 0 1 0 0,0 0 0 0 0,0 0-1 0 0,-1 0 1 0 0,1 0 0 0 0,0 0-1 0 0,0 0 1 0 0,0 0 0 0 0,0 0-1 0 0,-1 0 1 0 0,1 0 0 0 0,0-1-1 0 0,0 1 1 0 0,1-1 0 0 0,14-5-26 0 0,-1 0-1 0 0,1-2 1 0 0,-1 0 0 0 0,-1 0 0 0 0,1-1 0 0 0,15-14 0 0 0,30-18-10 0 0,-31 24 0 0 0,8-5 0 0 0,-35 20-631 0 0,3 0 1305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39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21 155 6391 0 0,'28'-27'696'0'0,"-7"7"-552"0"0,-5 5 489 0 0,2-1 1321 0 0,0 0 0 0 0,34-21 1 0 0,-46 34-1268 0 0,-1 0 1 0 0,1 0-1 0 0,0 0 1 0 0,0 1 0 0 0,0-1-1 0 0,0 2 1 0 0,1-1-1 0 0,-1 1 1 0 0,0 0-1 0 0,1 0 1 0 0,-1 0 0 0 0,1 1-1 0 0,-1 0 1 0 0,13 2-1 0 0,-17-1-526 0 0,0-1-1 0 0,0 1 1 0 0,0-1-1 0 0,0 1 1 0 0,0 0-1 0 0,-1 0 0 0 0,1 0 1 0 0,0 0-1 0 0,0 0 1 0 0,-1 0-1 0 0,1 0 1 0 0,-1 1-1 0 0,1-1 0 0 0,-1 1 1 0 0,1-1-1 0 0,1 4 1 0 0,-1-2-4 0 0,-1 0 1 0 0,1 0-1 0 0,-1 0 1 0 0,0 0-1 0 0,0 1 1 0 0,0-1-1 0 0,0 0 1 0 0,0 1-1 0 0,-1 4 0 0 0,1 0 13 0 0,-1 1 0 0 0,-1 0 0 0 0,0 0-1 0 0,0 0 1 0 0,-1-1 0 0 0,0 1 0 0 0,-3 9-1 0 0,-1-1-91 0 0,-31 76 327 0 0,26-69-425 0 0,0-1-134 0 0,-24 39 0 0 0,33-59-37 0 0,-12 16 54 0 0,-17 21 0 0 0,5-16-2175 0 0,20-19 323 0 0,0-2-1 0 0,1 1 1 0 0,-10 4 0 0 0</inkml:trace>
  <inkml:trace contextRef="#ctx0" brushRef="#br0" timeOffset="1">1 287 3079 0 0,'29'22'802'0'0,"-20"-15"614"0"0,0 0 1 0 0,0 0 0 0 0,-1 1-1 0 0,0 0 1 0 0,10 12 0 0 0,-10-8-316 0 0,-1 0 1 0 0,0 1-1 0 0,0 0 1 0 0,-1 0 0 0 0,-1 0-1 0 0,-1 1 1 0 0,0 0 0 0 0,4 24-1 0 0,-2 7 1318 0 0,-2 66 0 0 0,-3-67-1498 0 0,9 67 0 0 0,-9-103-995 0 0,1 0 0 0 0,0 1 0 0 0,0-1 0 0 0,6 13-1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6.3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4287 0 0,'0'0'2495'0'0,"1"3"-192"0"0,21 75 9107 0 0,-15-52-9480 0 0,-2 1-1 0 0,0 0 1 0 0,-2 0-1 0 0,0 43 1 0 0,-6 10 245 0 0,0-54-1953 0 0,3 49 1 0 0,-2-41-219 0 0,1-20-4 0 0,1-13 0 0 0,0 0 0 0 0,0-1 0 0 0,0 1 0 0 0,0 0 0 0 0,0 0 0 0 0,1-1 0 0 0,-1 1 0 0 0,0 0 0 0 0,1 0 0 0 0,-1-1 0 0 0,0 1 0 0 0,1 0 0 0 0,0 0 0 0 0,8 5-240 0 0,-6-5-1008 0 0,-1-1-443 0 0,12-4-1466 0 0,1-3-3312 0 0,-1-6-2166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8.8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4631 0 0,'4'1'129'0'0,"0"1"-10"0"0,7 12 116 0 0,-3-2 575 0 0,-1 1 0 0 0,0 1 0 0 0,9 23 0 0 0,-8-17 696 0 0,15 26 0 0 0,-17-36-1341 0 0,-5-6-3811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9.4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163 2 2159 0 0,'2'0'160'0'0,"6"-1"-22"0"0,-6 1 403 0 0,-2 0-498 0 0,1 0 0 0 0,-1 0 0 0 0,0 0 1 0 0,1 0-1 0 0,-1 0 0 0 0,0 0 0 0 0,0 0 0 0 0,1 0 0 0 0,-1 0 0 0 0,0 0 0 0 0,1 0 0 0 0,-1 0 1 0 0,0 0-1 0 0,0 1 0 0 0,1-1 0 0 0,-1 0 0 0 0,0 0 0 0 0,0 0 0 0 0,1 0 0 0 0,-1 1 0 0 0,0-1 1 0 0,0 0-1 0 0,1 1 0 0 0,6 2 1537 0 0,-7 0-1196 0 0,-1 4-223 0 0,0 1 0 0 0,0-1 0 0 0,0-1 0 0 0,0 1 0 0 0,-1 0 0 0 0,0 0 0 0 0,-1 0 0 0 0,-6 12 0 0 0,1-5 539 0 0,-1 0 0 0 0,-21 25 0 0 0,-15 14 2377 0 0,44-52-2754 0 0,-1 1 1 0 0,1-1-1 0 0,-1 1 0 0 0,1-1 0 0 0,0 1 0 0 0,0 0 0 0 0,0-1 0 0 0,0 1 1 0 0,0 0-1 0 0,0 0 0 0 0,1 0 0 0 0,-1 0 0 0 0,0 2 0 0 0,14-10 569 0 0,1-1-602 0 0,-1 0 1 0 0,0-1-1 0 0,18-14 0 0 0,16-11-35 0 0,-47 33-255 0 0,0 0 0 0 0,0 0 0 0 0,0 0 0 0 0,0-1 0 0 0,0 1 0 0 0,1 0 0 0 0,-1 0 0 0 0,0 0 0 0 0,0 0 0 0 0,0 0 0 0 0,0 0 0 0 0,1 0 0 0 0,-1 0 0 0 0,0-1 0 0 0,0 1 0 0 0,0 0 0 0 0,1 0 0 0 0,-1 0 0 0 0,0 0 0 0 0,0 0 0 0 0,0 0 0 0 0,1 0 0 0 0,-1 0 0 0 0,0 0 0 0 0,0 0 0 0 0,0 0 0 0 0,0 0 0 0 0,1 0 0 0 0,-1 1 0 0 0,0-1 0 0 0,0 0 0 0 0,0 0 0 0 0,1 0 0 0 0,-1 0 0 0 0,0 7 0 0 0,-4 6 0 0 0,0-3 7 0 0,-1-1-1 0 0,0 0 1 0 0,0 0-1 0 0,-1-1 0 0 0,0 0 1 0 0,-1 0-1 0 0,-7 8 1 0 0,-58 45 173 0 0,3-4 334 0 0,69-56 155 0 0,17-10-244 0 0,123-74-67 0 0,-115 69-292 0 0,-18 9-52 0 0,1 0-1 0 0,0 0 0 0 0,1 1 1 0 0,-1 1-1 0 0,18-6 0 0 0,-12 9-13 0 0,-12 0 16 0 0,0 0-1 0 0,-1 1 1 0 0,1-1-1 0 0,0 1 1 0 0,-1 0-1 0 0,1 0 1 0 0,-1-1-1 0 0,1 1 0 0 0,-1 0 1 0 0,0 0-1 0 0,1 0 1 0 0,-1 1-1 0 0,0-1 1 0 0,0 0-1 0 0,1 0 1 0 0,-1 1-1 0 0,0-1 1 0 0,0 1-1 0 0,-1-1 1 0 0,1 1-1 0 0,0-1 1 0 0,1 3-1 0 0,-2-1 61 0 0,1 0 0 0 0,0 0 0 0 0,0 0-1 0 0,-1-1 1 0 0,0 1 0 0 0,1 0 0 0 0,-1 0 0 0 0,0 0-1 0 0,0 0 1 0 0,-1 0 0 0 0,1 0 0 0 0,-1-1 0 0 0,0 4-1 0 0,-9 31 1177 0 0,8-26-849 0 0,0 0 0 0 0,-2-1-1 0 0,-4 12 1 0 0,-1-1 182 0 0,3-7-383 0 0,0 1 1 0 0,-1-1 0 0 0,-1-1 0 0 0,0 0 0 0 0,0 0 0 0 0,-2 0 0 0 0,-11 12 0 0 0,19-23-784 0 0,-8 6 1437 0 0,5-7-3278 0 0,0 0-3460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0:59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178 0 5671 0 0,'0'0'436'0'0,"-1"3"-288"0"0,-4 14 1979 0 0,0 1 0 0 0,-2 0-1 0 0,0-1 1 0 0,-10 16 0 0 0,-42 65 3722 0 0,36-68-4672 0 0,-5 8-76 0 0,13-18-761 0 0,9-13-2109 0 0,1-1-3456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0.1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1 151 3079 0 0,'3'-2'57'0'0,"1"0"0"0"0,0-1 0 0 0,-1 1 0 0 0,1-1 0 0 0,-1 0 0 0 0,5-5 0 0 0,9-8 2395 0 0,8-3 2598 0 0,-15 11-2875 0 0,0 0-1 0 0,1 0 1 0 0,0 1 0 0 0,17-8 0 0 0,64-27 4629 0 0,-90 41-6717 0 0,-1 1 1 0 0,1-1-1 0 0,-1 1 1 0 0,1-1-1 0 0,0 1 1 0 0,-1 0 0 0 0,1 0-1 0 0,-1 0 1 0 0,1 0-1 0 0,2 0 1 0 0,9 0 441 0 0,-4-1-468 0 0,0 0 0 0 0,1 1 0 0 0,8 1 0 0 0,0 4-6448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0.5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0 2159 0 0,'-1'3'25'0'0,"-1"0"-1"0"0,1 0 1 0 0,0 0-1 0 0,0 0 1 0 0,0-1-1 0 0,0 1 0 0 0,1 0 1 0 0,-1 1-1 0 0,1-1 1 0 0,0 0-1 0 0,-1 0 1 0 0,1 0-1 0 0,1 5 0 0 0,-1 12 1350 0 0,-16 76 7429 0 0,15-89-8111 0 0,-9 44 4993 0 0,10-50-5504 0 0,-1 0-1 0 0,1 0 0 0 0,-1 1 0 0 0,1-1 1 0 0,0 1-1 0 0,0-1 0 0 0,-1 0 1 0 0,1 1-1 0 0,0-1 0 0 0,0 0 1 0 0,1 1-1 0 0,-1-1 0 0 0,0 0 1 0 0,0 1-1 0 0,1-1 0 0 0,-1 0 1 0 0,1 1-1 0 0,-1-1 0 0 0,1 0 1 0 0,0 2-1 0 0,0-2 724 0 0,-1 0-838 0 0,0-1 0 0 0,0 0 1 0 0,0 0-1 0 0,0 1 0 0 0,0-1 0 0 0,0 0 1 0 0,0 0-1 0 0,0 0 0 0 0,1 1 1 0 0,-1-1-1 0 0,0 0 0 0 0,0 0 0 0 0,0 0 1 0 0,0 0-1 0 0,0 1 0 0 0,0-1 0 0 0,1 0 1 0 0,-1 0-1 0 0,0 0 0 0 0,0 0 0 0 0,0 1 1 0 0,0-1-1 0 0,1 0 0 0 0,-1 0 1 0 0,0 0-1 0 0,0 0 0 0 0,0 0 0 0 0,1 0 1 0 0,-1 0-1 0 0,0 0 0 0 0,0 0 0 0 0,0 0 1 0 0,1 0-1 0 0,-1 0 0 0 0,0 0 1 0 0,0 0-1 0 0,1 0 0 0 0,8-1 955 0 0,-8 1-1180 0 0,2-1 241 0 0,0 0 1 0 0,-1 0-1 0 0,1 0 1 0 0,-1-1-1 0 0,1 1 1 0 0,-1 0 0 0 0,0-1-1 0 0,0 0 1 0 0,1 0-1 0 0,-1 1 1 0 0,0-1-1 0 0,-1 0 1 0 0,4-4-1 0 0,18-31 323 0 0,2-15-980 0 0,-25 51 198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0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4087 0 0,'0'0'312'0'0,"1"2"-204"0"0,9 14 8385 0 0,-9-13-9200 0 0,0-1 2236 0 0,0 0-8 0 0,3 11-639 0 0,-1-1 0 0 0,0 1 0 0 0,2 25 1 0 0,-3-22-705 0 0,-1-4-489 0 0,0-3-287 0 0,1 0-4321 0 0,0 1-768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4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0 6991 0 0,'-1'2'542'0'0,"-11"23"-658"0"0,4-9 3981 0 0,0 1 0 0 0,-1-2 1 0 0,-18 26 4676 0 0,30-42-8521 0 0,0 0 1 0 0,0 0-1 0 0,0 0 0 0 0,0-1 0 0 0,0 1 1 0 0,0-1-1 0 0,-1 0 0 0 0,1 0 1 0 0,-1 0-1 0 0,1 0 0 0 0,2-3 0 0 0,3-2 0 0 0,7-4-714 0 0,0 0 0 0 0,1 2 1 0 0,0-1-1 0 0,34-13 0 0 0,-48 23 173 0 0,5 1-658 0 0,-3 0 1136 0 0,-7 9 177 0 0,-6 9 549 0 0,-1 1 1 0 0,-1-2-1 0 0,-1 0 0 0 0,-22 28 1 0 0,-2 1 377 0 0,-11 11-216 0 0,25-32-640 0 0,3-8-144 0 0,12-11-35 0 0,0-1 1 0 0,-10 13-1 0 0,20-41-2549 0 0,0 16 1095 0 0,0-1 0 0 0,1 0-1 0 0,0 1 1 0 0,0-1-1 0 0,0 1 1 0 0,1 0-1 0 0,0 1 1 0 0,0-1-1 0 0,0 1 1 0 0,1 0 0 0 0,7-5-1 0 0,30-19-4142 0 0,-1 6 5258 0 0,-20 13 764 0 0,1 2 1 0 0,33-9-1 0 0,-25 9 1776 0 0,-23 6-416 0 0,1 0 0 0 0,0 0 1 0 0,-1 1-1 0 0,1 1 0 0 0,11 0 0 0 0,-14 0-482 0 0,-4 0-89 0 0,7 1-365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1.7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8431 0 0,'25'43'452'0'0,"18"23"5592"0"0,-30-49-3407 0 0,1 0 1 0 0,0-1-1 0 0,29 25 0 0 0,-35-34-2001 0 0,0-2 0 0 0,0 1-1 0 0,1-1 1 0 0,16 8-1 0 0,24 11 242 0 0,-47-23-869 0 0,0 0 0 0 0,0 0 0 0 0,1 0 1 0 0,-1-1-1 0 0,0 1 0 0 0,0-1 0 0 0,5 1 0 0 0,-2 0-93 0 0,-3-1-462 0 0,8-1-8662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1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319 1 5007 0 0,'-122'159'14083'0'0,"44"-55"-5405"0"0,22-38-7719 0 0,-4 1 1281 0 0,58-65-1491 0 0,7-14-815 0 0,3-1-1417 0 0,1 1 0 0 0,14-16 0 0 0,2-2-5607 0 0,0-4-1598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0.4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123 120 6991 0 0,'56'-63'1980'0'0,"-50"57"-1001"0"0,0 1 0 0 0,0 0-1 0 0,1-1 1 0 0,-1 2 0 0 0,1-1-1 0 0,0 1 1 0 0,0 0 0 0 0,1 1-1 0 0,-1-1 1 0 0,1 1 0 0 0,0 1-1 0 0,10-3 1 0 0,-16 5-856 0 0,1 0 1 0 0,-1 0 0 0 0,0-1-1 0 0,1 2 1 0 0,-1-1 0 0 0,0 0-1 0 0,1 0 1 0 0,-1 1-1 0 0,0-1 1 0 0,1 1 0 0 0,-1 0-1 0 0,0 0 1 0 0,0-1-1 0 0,0 1 1 0 0,0 1 0 0 0,0-1-1 0 0,0 0 1 0 0,0 1 0 0 0,0-1-1 0 0,0 1 1 0 0,0-1-1 0 0,-1 1 1 0 0,1 0 0 0 0,-1-1-1 0 0,1 1 1 0 0,1 3-1 0 0,0-1 149 0 0,-1 1-1 0 0,1 0 0 0 0,-1 0 0 0 0,0 0 0 0 0,0 0 0 0 0,0 0 1 0 0,-1 0-1 0 0,1 1 0 0 0,0 10 0 0 0,-2-3-291 0 0,-1-1 0 0 0,0 1 0 0 0,-1 0 0 0 0,0-1 0 0 0,-1 1 0 0 0,0-1 0 0 0,-1 0 0 0 0,0 0 0 0 0,-10 18 0 0 0,1-6-30 0 0,-1 0 0 0 0,-1-2 0 0 0,-26 31 0 0 0,-1-8 1040 0 0,-2-2 0 0 0,-96 74-1 0 0,139-116-988 0 0,-12 9 1183 0 0,12-7-424 0 0,8-5-395 0 0,179-77-220 0 0,-162 68-145 0 0,179-83 0 0 0,-190 88-59 0 0,0 1-1 0 0,0 0 1 0 0,22-4 0 0 0,-72 32-11631 0 0,-1 2 9333 0 0,25-19 1761 0 0,0 0 375 0 0,0 1 1 0 0,-12 9 0 0 0,23-15 266 0 0,1 1 0 0 0,0-1 1 0 0,0 1-1 0 0,1 0 0 0 0,-1 0 0 0 0,0-1 0 0 0,0 1 1 0 0,1 0-1 0 0,-1 0 0 0 0,1 0 0 0 0,0 0 1 0 0,0 0-1 0 0,-1-1 0 0 0,1 1 0 0 0,0 0 0 0 0,1 0 1 0 0,-1 3-1 0 0,10 34 2060 0 0,-4-19-773 0 0,-2-1-1 0 0,4 33 1 0 0,1 21 942 0 0,0 10-473 0 0,-3-10-694 0 0,-3-48-785 0 0,-1 0-1 0 0,-2 0 1 0 0,-3 39 0 0 0,3-59-314 0 0,-2 0 0 0 0,1 0 1 0 0,0 0-1 0 0,-1 0 0 0 0,0-1 0 0 0,0 1 1 0 0,-1-1-1 0 0,1 1 0 0 0,-1-1 1 0 0,0 0-1 0 0,0 0 0 0 0,0 0 0 0 0,-1-1 1 0 0,1 1-1 0 0,-1-1 0 0 0,0 0 1 0 0,0 1-1 0 0,0-2 0 0 0,-6 4 0 0 0,3-2 5 0 0,0-1-1 0 0,-1 0 0 0 0,1 0 1 0 0,-1 0-1 0 0,0-1 0 0 0,0-1 1 0 0,0 1-1 0 0,0-1 0 0 0,0 0 0 0 0,0-1 1 0 0,-10-1-1 0 0,15 1-13 0 0,-29-2 106 0 0,-39-9-1 0 0,62 9-80 0 0,0 0-1 0 0,0-1 1 0 0,1 0-1 0 0,-1 0 1 0 0,1-1-1 0 0,0 0 1 0 0,0-1-1 0 0,0 0 1 0 0,-8-6-1 0 0,15 10-21 0 0,0 0 0 0 0,0 0 0 0 0,0 0 0 0 0,0 0 0 0 0,1 0 0 0 0,-1 0 0 0 0,0 0 0 0 0,1 0 0 0 0,-1-1 0 0 0,0 1 0 0 0,1 0 0 0 0,0 0 0 0 0,-1 0 0 0 0,1-1 0 0 0,0 1 0 0 0,-1 0 0 0 0,1 0-1 0 0,0-1 1 0 0,0 1 0 0 0,0 0 0 0 0,0-1 0 0 0,0 1 0 0 0,0 0 0 0 0,1 0 0 0 0,-1-1 0 0 0,0 1 0 0 0,1 0 0 0 0,-1 0 0 0 0,1-1 0 0 0,-1 1 0 0 0,1 0 0 0 0,0 0 0 0 0,-1 0 0 0 0,1 0 0 0 0,0 0 0 0 0,1-1 0 0 0,2-4 35 0 0,1 1 0 0 0,0 0 0 0 0,0 1 0 0 0,0-1 1 0 0,8-4-1 0 0,12-7 97 0 0,1 1 1 0 0,0 1 0 0 0,43-16-1 0 0,-20 13 89 0 0,60-12-1 0 0,-85 23-223 0 0,1 2 0 0 0,0 1 0 0 0,-1 0 0 0 0,1 2 0 0 0,0 1 0 0 0,0 1 0 0 0,0 1 0 0 0,37 8 0 0 0,-36-2 0 0 0,-17 0 0 0 0,-5-3 0 0 0,-1-3 0 0 0,-1 0 0 0 0,0 1 0 0 0,0-1 0 0 0,0 0 0 0 0,0 1 0 0 0,-1-1 0 0 0,1 1 0 0 0,-1-1 0 0 0,1 1 0 0 0,-1 0 0 0 0,0 0 0 0 0,0 0 0 0 0,0-1 0 0 0,-1 1 0 0 0,1 0 0 0 0,0 0 0 0 0,-1 0 0 0 0,0 0 0 0 0,0 0 0 0 0,0 0 0 0 0,0 0 0 0 0,0 0 0 0 0,-1 0 0 0 0,1 0 0 0 0,-1 0 0 0 0,0 0 0 0 0,0 0 0 0 0,0 0 0 0 0,0 0 0 0 0,-1-1 0 0 0,1 1 0 0 0,-3 3 0 0 0,-1 1-68 0 0,0 0 0 0 0,-1 0 1 0 0,0-1-1 0 0,0 0 0 0 0,0 0 0 0 0,-1 0 0 0 0,0-1 1 0 0,0 0-1 0 0,0 0 0 0 0,0-1 0 0 0,-1 0 0 0 0,-9 4 1 0 0,1 0-2252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5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155 1 7367 0 0,'0'0'568'0'0,"-1"1"-373"0"0,-21 35 3828 0 0,22-35-3570 0 0,0 0 1 0 0,0-1 0 0 0,-1 1-1 0 0,1 0 1 0 0,0-1 0 0 0,0 1-1 0 0,0 0 1 0 0,0-1 0 0 0,-1 1-1 0 0,1 0 1 0 0,0 0 0 0 0,0-1-1 0 0,1 1 1 0 0,-1 0 0 0 0,0 0-1 0 0,0-1 1 0 0,0 1 0 0 0,0 0-1 0 0,1-1 1 0 0,-1 1 0 0 0,0 0-1 0 0,1-1 1 0 0,-1 1 0 0 0,0 0-1 0 0,1-1 1 0 0,-1 1 0 0 0,1-1-1 0 0,-1 1 1 0 0,1-1 0 0 0,-1 1-1 0 0,1-1 1 0 0,-1 1 0 0 0,1-1-1 0 0,0 1 1 0 0,0-1 0 0 0,0 1-467 0 0,-1-1 1 0 0,1 0-1 0 0,-1 1 1 0 0,1-1 0 0 0,-1 0-1 0 0,1 0 1 0 0,0 0-1 0 0,-1 0 1 0 0,1 0-1 0 0,-1 1 1 0 0,1-1-1 0 0,0 0 1 0 0,-1 0-1 0 0,1 0 1 0 0,-1-1-1 0 0,1 1 1 0 0,0 0-1 0 0,21-8 285 0 0,-7 2-166 0 0,-1 2 1 0 0,31-7-1 0 0,-33 9-58 0 0,-1 3-36 0 0,-4 3 1 0 0,-6-3 51 0 0,-1 2-8 0 0,-2 5-29 0 0,0-1-1 0 0,-1 0 0 0 0,0 1 1 0 0,0-1-1 0 0,0 0 1 0 0,-9 13-1 0 0,-34 40 386 0 0,33-44-206 0 0,-73 75 1064 0 0,57-62-817 0 0,2-8 0 0 0,20-15-305 0 0,-1 0 0 0 0,0 1 0 0 0,1 0 0 0 0,-11 13 0 0 0,18-20-148 0 0,0 0 0 0 0,0 0 0 0 0,0 0 0 0 0,0 0 0 0 0,1 0 0 0 0,-1 0 1 0 0,0 0-1 0 0,0 0 0 0 0,0 0 0 0 0,0 0 0 0 0,0 0 0 0 0,0 0 0 0 0,0 0 0 0 0,0 0 0 0 0,0 0 0 0 0,1 1 0 0 0,-1-1 0 0 0,0 0 0 0 0,0 0 0 0 0,0 0 1 0 0,0 0-1 0 0,0 0 0 0 0,0 0 0 0 0,0 0 0 0 0,0 0 0 0 0,0 0 0 0 0,0 0 0 0 0,0 0 0 0 0,0 0 0 0 0,1 0 0 0 0,-1 1 0 0 0,0-1 0 0 0,0 0 1 0 0,0 0-1 0 0,0 0 0 0 0,0 0 0 0 0,0 0 0 0 0,0 0 0 0 0,0 0 0 0 0,0 0 0 0 0,0 1 0 0 0,0-1 0 0 0,0 0 0 0 0,0 0 0 0 0,0 0 0 0 0,0 0 0 0 0,0 0 1 0 0,0 0-1 0 0,0 0 0 0 0,0 0 0 0 0,0 0 0 0 0,0 1 0 0 0,-1-1 0 0 0,1 0 0 0 0,0 0 0 0 0,0 0 0 0 0,0 0 0 0 0,0 0 0 0 0,8-2 0 0 0,-6 1 0 0 0,11-4 0 0 0,0-1 0 0 0,-1 0 0 0 0,19-13 0 0 0,-7 4 0 0 0,-17 10 0 0 0,1 0 0 0 0,13-11 0 0 0,-5 1-87 0 0,0-1 1 0 0,-1-1-1 0 0,15-22 0 0 0,-17 8-3154 0 0,-8 19-7622 0 0,-3 1 2498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2.9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60 1 4287 0 0,'-2'14'238'0'0,"-8"25"-1"0"0,1-4 1430 0 0,-9 29 3878 0 0,12-48-3054 0 0,1 1-1 0 0,-5 25 1 0 0,12-43-2655 0 0,-1 0 0 0 0,0 0 0 0 0,0-1 0 0 0,1 1 0 0 0,-1 0 0 0 0,1 0 1 0 0,-1 0-1 0 0,1 0 0 0 0,0 0 0 0 0,-1 1 0 0 0,1-1 0 0 0,0 0 0 0 0,-1 1 0 0 0,4-1 0 0 0,-4 1 155 0 0,0 0-1 0 0,0 1 0 0 0,0-1 1 0 0,0 1-1 0 0,0-1 0 0 0,0 1 1 0 0,0-1-1 0 0,0 1 0 0 0,0-1 1 0 0,0 1-1 0 0,0 0 0 0 0,-1-1 1 0 0,1 1-1 0 0,0 0 0 0 0,0 0 1 0 0,-1 0-1 0 0,1 0 0 0 0,1 1 1 0 0,8 16 655 0 0,-4-4 581 0 0,-1 0 0 0 0,5 25 0 0 0,-7-29-206 0 0,-3-8 823 0 0,1 3-1166 0 0,-1-5-698 0 0,0 0 0 0 0,0 0 0 0 0,-1 0 0 0 0,1 0 0 0 0,0 0 0 0 0,0 0 0 0 0,0 0 0 0 0,0 0 0 0 0,0 0 1 0 0,0 0-1 0 0,0 0 0 0 0,0 1 0 0 0,0-1 0 0 0,0 0 0 0 0,0 0 0 0 0,0 0 0 0 0,0 0 0 0 0,0 0 0 0 0,0 0 0 0 0,0 0 0 0 0,0 0 0 0 0,0 0 0 0 0,0 0 0 0 0,1 0 0 0 0,-1 1 0 0 0,0-1 1 0 0,0 0-1 0 0,0 0 0 0 0,0 0 0 0 0,0 0 0 0 0,0 0 0 0 0,0 0 0 0 0,0 0 0 0 0,0 0 0 0 0,0 0 0 0 0,0 0 0 0 0,0 0 0 0 0,0 0 0 0 0,0 0 0 0 0,0 0 0 0 0,1 0 0 0 0,-1 0 1 0 0,0 0-1 0 0,0 0 0 0 0,0 0 0 0 0,0 0 0 0 0,0 0 0 0 0,0 0 0 0 0,0 0 0 0 0,0 0 0 0 0,0 0 0 0 0,0 0 0 0 0,0 0 0 0 0,0 0 0 0 0,1 0 0 0 0,-1 0 0 0 0,0 0 0 0 0,0 0 1 0 0,0 0-1 0 0,0 0 0 0 0,0 0 0 0 0,0 0 0 0 0,0 0 0 0 0,0 0 0 0 0,2-2-177 0 0,4-5-1696 0 0,0-3-3332 0 0,-2-4-1711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3.2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5671 0 0,'0'0'436'0'0,"2"-1"-288"0"0,28-14 844 0 0,-22 12 501 0 0,0 0 1 0 0,0 0 0 0 0,0 1 0 0 0,0 0-1 0 0,1 0 1 0 0,-1 1 0 0 0,13 0 0 0 0,-19 1-1341 0 0,0 0 0 0 0,0 0 1 0 0,-1 1-1 0 0,1-1 0 0 0,0 1 1 0 0,0 0-1 0 0,-1-1 0 0 0,1 1 1 0 0,0 0-1 0 0,-1 0 1 0 0,1 0-1 0 0,-1 0 0 0 0,1 0 1 0 0,-1 1-1 0 0,1-1 0 0 0,-1 0 1 0 0,2 2-1 0 0,0 2 247 0 0,1-1 0 0 0,-1 1 0 0 0,5 9-1 0 0,-8-13-341 0 0,0 0-1 0 0,1 0 0 0 0,-1 0 0 0 0,0 0 0 0 0,0-1 0 0 0,0 1 1 0 0,1 0-1 0 0,-1 0 0 0 0,0 0 0 0 0,0 0 0 0 0,0 0 0 0 0,-1 0 1 0 0,1 0-1 0 0,0 0 0 0 0,0 0 0 0 0,-1 1 0 0 0,0 2 126 0 0,-9 108 2443 0 0,1-23 15 0 0,3 132-1 0 0,6-218-2637 0 0,5 59 107 0 0,-4-53-104 0 0,1-1 0 0 0,-1 0 0 0 0,2 0 0 0 0,-1 0 0 0 0,5 10 0 0 0,0-8-6 0 0,10 5 0 0 0,-8-12 0 0 0,-7-4-24 0 0,0 1 1 0 0,0 0-1 0 0,0-1 0 0 0,0 0 1 0 0,1 1-1 0 0,-1-1 1 0 0,-1 0-1 0 0,1 0 0 0 0,0 0 1 0 0,0 0-1 0 0,0 0 0 0 0,0-1 1 0 0,-1 1-1 0 0,1-1 1 0 0,-1 1-1 0 0,1-1 0 0 0,-1 1 1 0 0,1-1-1 0 0,-1 0 0 0 0,2-3 1 0 0,1-1-751 0 0,-1-1 1 0 0,0 1 0 0 0,0-1 0 0 0,3-13-1 0 0,-2 6-1502 0 0,0-1 0 0 0,-1 1-1 0 0,-1-1 1 0 0,0 0-1 0 0,-1 0 1 0 0,-1 0 0 0 0,-1 0-1 0 0,-3-26 1 0 0,2 31 1035 0 0,-1-1-1 0 0,-5-11 1 0 0,-20-37 561 0 0,-3-6 2057 0 0,30 64-955 0 0,1-1 0 0 0,-1 0 0 0 0,1 0 0 0 0,-1 0 0 0 0,1 0 0 0 0,-1 0 0 0 0,1 1 0 0 0,0-1 0 0 0,0 0 0 0 0,0 0 0 0 0,0 0 0 0 0,1 0 0 0 0,-1 0 0 0 0,0 0 0 0 0,1 0 0 0 0,-1 0 0 0 0,1 0 0 0 0,0 1 0 0 0,-1-1 0 0 0,1 0 0 0 0,0 0 0 0 0,2-2 0 0 0,-2 3 193 0 0,1-1-1 0 0,-1 0 0 0 0,1 1 0 0 0,0 0 1 0 0,0-1-1 0 0,-1 1 0 0 0,1 0 0 0 0,0 0 1 0 0,4-2-1 0 0,13-2-484 0 0,-12 5 504 0 0,1 1 0 0 0,-1-1 0 0 0,0 1 0 0 0,11 3 0 0 0,-16-4-63 0 0,1 1-22 0 0,-2 0-454 0 0,1-1 0 0 0,0 1 0 0 0,0 0 0 0 0,-1 0 1 0 0,1-1-1 0 0,0 1 0 0 0,-1 0 0 0 0,1 1 0 0 0,-1-1 0 0 0,1 0 0 0 0,-1 0 0 0 0,0 1 0 0 0,1-1 0 0 0,-1 1 1 0 0,0-1-1 0 0,0 1 0 0 0,0-1 0 0 0,0 1 0 0 0,0 0 0 0 0,-1-1 0 0 0,1 1 0 0 0,0 0 0 0 0,-1 0 0 0 0,1 0 0 0 0,-1-1 1 0 0,0 3-1 0 0,1 2 174 0 0,-1-1 0 0 0,-1 0 1 0 0,1 1-1 0 0,-1-1 1 0 0,0 0-1 0 0,0 0 0 0 0,-1 0 1 0 0,-3 9-1 0 0,-3 5 336 0 0,-1-2-1 0 0,0 1 1 0 0,-21 27-1 0 0,-41 45-458 0 0,51-68-94 0 0,12-14-234 0 0,5-9 49 0 0,3-7-156 0 0,1 4-353 0 0,0-1 0 0 0,1 1 0 0 0,-1 0 0 0 0,1-1 0 0 0,0 1 0 0 0,4-7 0 0 0,0-1-4817 0 0,4-9-4104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3.68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0 4975 0 0,'0'0'388'0'0,"2"2"-254"0"0,31 28 9472 0 0,-31-29-7931 0 0,-1 2-331 0 0,2 0-979 0 0,0 0 0 0 0,-1 0 0 0 0,0 1 1 0 0,0-1-1 0 0,0 1 0 0 0,0 0 0 0 0,0-1 0 0 0,-1 1 1 0 0,0 0-1 0 0,1 0 0 0 0,-2 0 0 0 0,1 0 0 0 0,0 0 0 0 0,-1 0 1 0 0,0 0-1 0 0,1 0 0 0 0,-2 5 0 0 0,-2 4-334 0 0,-1-1 0 0 0,0 0 0 0 0,-1 0 0 0 0,0 0 0 0 0,-1 0 0 0 0,0-1 0 0 0,-9 12 0 0 0,14-20-107 0 0,-9 9-603 0 0,3-6-6252 0 0,-1-1-495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4.03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73 3567 0 0,'0'0'278'0'0,"0"3"-182"0"0,10 56 1923 0 0,1 3 4000 0 0,-2 58 1086 0 0,-6 61-1526 0 0,-2-57-2979 0 0,3-98-2055 0 0,0-10-178 0 0,-4-15-324 0 0,1-3-666 0 0,7-12-1244 0 0,1-4-4204 0 0,1-3-2387 0 0</inkml:trace>
  <inkml:trace contextRef="#ctx0" brushRef="#br0" timeOffset="1">265 1 13247 0 0,'6'67'1420'0'0,"-11"86"10244"0"0,2-101-9733 0 0,2-47-1661 0 0,0 10 715 0 0,1 0 1 0 0,0 0 0 0 0,4 30 0 0 0,-4-44-974 0 0,0 0 1 0 0,1-1-1 0 0,-1 1 1 0 0,1 0-1 0 0,-1-1 1 0 0,0 1-1 0 0,1 0 1 0 0,-1-1-1 0 0,1 1 1 0 0,0-1-1 0 0,-1 1 1 0 0,1-1-1 0 0,-1 1 1 0 0,1-1-1 0 0,0 0 1 0 0,-1 1-1 0 0,1-1 1 0 0,0 0-1 0 0,-1 1 1 0 0,1-1-1 0 0,0 0 1 0 0,0 0-1 0 0,-1 0 1 0 0,2 1-1 0 0,16-1-32 0 0,-14-1 20 0 0,0 0 0 0 0,1 0 0 0 0,-1-1 0 0 0,0 0 0 0 0,0 1 0 0 0,-1-1 0 0 0,1-1 0 0 0,0 1 0 0 0,3-3 0 0 0,30-30 0 0 0,-17 16 0 0 0,28-28 0 0 0,24-20 0 0 0,-68 64-135 0 0,0-1 0 0 0,0 1-1 0 0,-1-1 1 0 0,1 0 0 0 0,3-4 0 0 0,-6 6-288 0 0,0 0 1 0 0,0 1-1 0 0,-1-1 1 0 0,1 1-1 0 0,0-1 1 0 0,-1 0-1 0 0,1 1 1 0 0,-1-1-1 0 0,0 0 1 0 0,1 0-1 0 0,-1-2 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4.4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49 3767 0 0,'-17'-2'19909'0'0,"27"-1"-19351"0"0,0-1-1 0 0,0 0 0 0 0,-1-1 0 0 0,1 0 0 0 0,-1 0 0 0 0,11-9 0 0 0,-9 9-414 0 0,-8 5-119 0 0,9-2 36 0 0,-8 3-58 0 0,0 0 1 0 0,0-1-1 0 0,0 1 1 0 0,7 3-1 0 0,3 4-2 0 0,-10-5 0 0 0,16 20 0 0 0,-16-17 26 0 0,1 1-1 0 0,-1 1 1 0 0,0-1 0 0 0,-1 0-1 0 0,4 12 1 0 0,10 42 213 0 0,-9-31-192 0 0,9 35 409 0 0,-2 1 0 0 0,-4 0 0 0 0,5 88 0 0 0,-10-97 16 0 0,-7-47-385 0 0,-6-3-113 0 0,6-6-15 0 0,-1 0-1 0 0,1 0 0 0 0,-1-1 1 0 0,1 1-1 0 0,-1 0 0 0 0,0-1 1 0 0,1 1-1 0 0,-1-1 0 0 0,0 0 0 0 0,1 1 1 0 0,-1-1-1 0 0,0 0 0 0 0,0 0 1 0 0,1 0-1 0 0,-4 0 0 0 0,-27-7-447 0 0,20 3 289 0 0,8 3 158 0 0,0 0 0 0 0,0-1 0 0 0,0 0 0 0 0,0 0 0 0 0,0 0 0 0 0,0 0-1 0 0,-3-3 1 0 0,-2-1 47 0 0,-3-3 92 0 0,-1 1-1 0 0,1-2 0 0 0,-20-21 0 0 0,27 27-45 0 0,0-1 0 0 0,1-1 0 0 0,0 1 0 0 0,0 0 0 0 0,1-1 0 0 0,0 0 0 0 0,0 0 0 0 0,0 0 0 0 0,0 0 0 0 0,1-1-1 0 0,-2-8 1 0 0,4 12 0 0 0,0 0-1 0 0,0 0 0 0 0,0 0 0 0 0,0 0 1 0 0,1 0-1 0 0,-1 0 0 0 0,1 0 0 0 0,0 0 1 0 0,0 0-1 0 0,0 0 0 0 0,0 0 0 0 0,0 1 1 0 0,1-1-1 0 0,-1 0 0 0 0,1 1 0 0 0,0-1 1 0 0,0 1-1 0 0,0-1 0 0 0,0 1 0 0 0,0 0 1 0 0,0 0-1 0 0,1 0 0 0 0,2-2 0 0 0,8-5 240 0 0,0 1-1 0 0,1 1 0 0 0,20-9 0 0 0,-9 4 87 0 0,102-58-269 0 0,-126 70-106 0 0,6-4-1 0 0,0 0 0 0 0,0-1 0 0 0,-1 1 0 0 0,1-1 0 0 0,-1-1 0 0 0,0 1 0 0 0,8-11 0 0 0,-3-4-9028 0 0,-5 9-1168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5.0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161 1 7367 0 0,'-1'3'161'0'0,"0"1"-1"0"0,0 0 0 0 0,0-1 0 0 0,1 1 1 0 0,-1 5-1 0 0,-2 12 2022 0 0,-1-2 1093 0 0,1-5 478 0 0,-11 28 1 0 0,-5 4 1098 0 0,-33 75 1430 0 0,-6 27-5942 0 0,55-139-340 0 0,3-9 0 0 0,0 0 0 0 0,0 0 0 0 0,1 0 0 0 0,-1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1 0 0 0,0-1 0 0 0,0 0 0 0 0,0 0 0 0 0,5-5 0 0 0,5-7 0 0 0,0-2 0 0 0,-4 6 0 0 0,0 0 0 0 0,0 1 0 0 0,0 0 0 0 0,9-7 0 0 0,-14 13 0 0 0,0 0 0 0 0,-1 0 0 0 0,1 0 0 0 0,0 0 0 0 0,0 0 0 0 0,0 0 0 0 0,0 0 0 0 0,1 1 0 0 0,-1-1 0 0 0,0 0 0 0 0,0 0 0 0 0,0 1 0 0 0,3-2 0 0 0,0 2 0 0 0,-2-2 0 0 0,0 1 0 0 0,1 0 0 0 0,-1 0 0 0 0,0 0 0 0 0,1 0 0 0 0,-1 1 0 0 0,0-1 0 0 0,1 0 0 0 0,-1 1 0 0 0,6 0 0 0 0,-2 0 0 0 0,16-1 0 0 0,-17 2 0 0 0,-2-1 0 0 0,0 0 0 0 0,-1 0 0 0 0,1 0 0 0 0,-1 0 0 0 0,1 1 0 0 0,-1-1 0 0 0,1 1 0 0 0,-1 0 0 0 0,1 0 0 0 0,-1-1 0 0 0,4 4 0 0 0,1-1 0 0 0,-6-2 0 0 0,1-1 0 0 0,-1 1 0 0 0,1-1 0 0 0,-1 1 0 0 0,1 0 0 0 0,-1-1 0 0 0,0 1 0 0 0,1 0 0 0 0,-1 0 0 0 0,0 0 0 0 0,2 1 0 0 0,0 2 0 0 0,5 1 0 0 0,-1 2 0 0 0,3 5 0 0 0,-1-4 0 0 0,-6-6 0 0 0,8 1 0 0 0,-7-4 0 0 0,0 1 0 0 0,-1-1 0 0 0,1 0 0 0 0,-1 0 0 0 0,6-2 0 0 0,20-11 0 0 0,-21 9 0 0 0,0 1 0 0 0,1 0 0 0 0,-1 0 0 0 0,1 1 0 0 0,15-3 0 0 0,-20 4 0 0 0,18 1 0 0 0,-9 3 0 0 0,12 9 0 0 0,-17-4 0 0 0,-2 3 0 0 0,-4-3-48 0 0,1 0-1 0 0,-2 0 1 0 0,1 0 0 0 0,-1 0-1 0 0,0 1 1 0 0,0-1 0 0 0,-1 0-1 0 0,0 0 1 0 0,-1 0 0 0 0,-1 12-1 0 0,0-9 215 0 0,-1 0-1 0 0,0 0 1 0 0,0 0-1 0 0,-1-1 0 0 0,0 1 1 0 0,-1-1-1 0 0,-6 9 1 0 0,4-7-496 0 0,0-1 0 0 0,-2 0 0 0 0,1 0 0 0 0,-1-1 0 0 0,-1 0 0 0 0,-18 14 0 0 0,19-17-1172 0 0,0 0 0 0 0,0-1 0 0 0,0-1 0 0 0,-20 8 0 0 0,13-8-8694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5.9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253 1 4143 0 0,'-9'17'496'0'0,"-17"28"0"0"0,-38 41 7305 0 0,42-57-4868 0 0,4-8-243 0 0,-1-1 0 0 0,-34 28 0 0 0,45-41-1281 0 0,0 0-1 0 0,-18 10 2776 0 0,29-18-3685 0 0,39-12-56 0 0,-1-2-1 0 0,76-39 1 0 0,-100 45-443 0 0,-3 2 0 0 0,-1 0 0 0 0,0-1 0 0 0,13-10 0 0 0,-24 16-299 0 0,1 0 1 0 0,0 0-1 0 0,-1 0 1 0 0,1 0-1 0 0,-1 0 1 0 0,3-5-1 0 0,1 1-2134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6.6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348 1 2303 0 0,'0'7'321'0'0,"0"1"0"0"0,-1-1 0 0 0,-2 10 0 0 0,0 9 3049 0 0,12 99 8876 0 0,-7-104-10795 0 0,1 38 2506 0 0,-9 116 0 0 0,0-62-854 0 0,5-93-2555 0 0,4 34 0 0 0,-1-42-550 0 0,-1-8 6 0 0,3 3-37 0 0,-3-6-125 0 0,-2-3-277 0 0,-5-35-4246 0 0,-20-65-1 0 0,8 36-72 0 0,-14-62-5905 0 0,32 127 11867 0 0,0 3-816 0 0,0 1 0 0 0,-1-1 0 0 0,1 0 0 0 0,-1 1 0 0 0,0-1 0 0 0,0 1 0 0 0,1-1 0 0 0,-2 0 0 0 0,1 0 0 0 0,0 1 0 0 0,0-1 0 0 0,-2 2 0 0 0,-21 22 3482 0 0,21-23-3552 0 0,1-1-187 0 0,0 0 0 0 0,0 0 0 0 0,0 0 0 0 0,0-1 0 0 0,-1 1 0 0 0,1-1 0 0 0,-1 0-1 0 0,1 1 1 0 0,-1-1 0 0 0,-4 1 0 0 0,5-2 325 0 0,2-1-546 0 0,0 0-1 0 0,0 0 1 0 0,-1 0 0 0 0,1-1-1 0 0,0 1 1 0 0,0 0 0 0 0,0 0-1 0 0,0 0 1 0 0,0-1 0 0 0,1 1-1 0 0,-1 0 1 0 0,0 0 0 0 0,0 0-1 0 0,1-1 1 0 0,-1 1 0 0 0,1 0-1 0 0,-1 0 1 0 0,1 0 0 0 0,-1 0-1 0 0,1 0 1 0 0,0 0-1 0 0,0 0 1 0 0,-1 0 0 0 0,2-1-1 0 0,22-20-1198 0 0,-23 21 1225 0 0,13-10-1194 0 0,31-18 0 0 0,-45 29 1250 0 0,0 0 1 0 0,0-1-1 0 0,1 1 0 0 0,-1 0 0 0 0,0 0 0 0 0,1 0 0 0 0,-1-1 0 0 0,0 1 1 0 0,1 0-1 0 0,-1 0 0 0 0,0 0 0 0 0,1 0 0 0 0,-1 0 0 0 0,1 0 0 0 0,-1 0 1 0 0,0 0-1 0 0,1 0 0 0 0,-1 0 0 0 0,0 0 0 0 0,1 0 0 0 0,-1 0 0 0 0,1 0 1 0 0,-1 0-1 0 0,0 0 0 0 0,1 0 0 0 0,-1 0 0 0 0,0 0 0 0 0,1 1 0 0 0,-1-1 1 0 0,0 0-1 0 0,1 0 0 0 0,-1 0 0 0 0,0 1 0 0 0,1-1 0 0 0,-1 0 0 0 0,0 0 1 0 0,0 1-1 0 0,1-1 0 0 0,-1 2 7 0 0,1-1 0 0 0,-1 1 0 0 0,0-1 0 0 0,0 0 1 0 0,0 1-1 0 0,0-1 0 0 0,0 0 0 0 0,0 1 0 0 0,0-1 0 0 0,-1 3 1 0 0,0 4 207 0 0,-1 0-1 0 0,-1 0 1 0 0,-3 7 0 0 0,-3 2 805 0 0,-1 0 0 0 0,0 0 0 0 0,-19 21 1 0 0,-43 43 1404 0 0,42-49-1835 0 0,-48 44 1272 0 0,28-28-260 0 0,46-42-1084 0 0,7-3-155 0 0,9-3-126 0 0,-11-1-251 0 0,9 0 105 0 0,0-1 1 0 0,-1-1-1 0 0,1 0 1 0 0,11-6-1 0 0,3 0 109 0 0,64-27 648 0 0,-27 10-281 0 0,62-27 277 0 0,-112 49-735 0 0,1-2 0 0 0,-2 1-1 0 0,18-12 1 0 0,-7-2-8374 0 0,-13 9-833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1 6735 0 0,'1'4'520'0'0,"8"77"166"0"0,-6 5 3294 0 0,-11 87 7206 0 0,5-121-8461 0 0,-6 117 2795 0 0,3 0-4113 0 0,4-133-1410 0 0,-7 41 1 0 0,0-107-15489 0 0,6 11 7971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0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19295 0 0,'5'-7'983'0'0,"12"-19"120"0"0,-16 25-1087 0 0,0-1 0 0 0,1 1 0 0 0,-1 0 0 0 0,0 0 0 0 0,1 0 0 0 0,-1-1 0 0 0,0 2 0 0 0,1-1 0 0 0,-1 0 1 0 0,1 0-1 0 0,0 0 0 0 0,-1 1 0 0 0,1-1 0 0 0,2 0 0 0 0,8 0 556 0 0,-10 1-395 0 0,1 0-1 0 0,-1 0 0 0 0,1 0 1 0 0,-1 0-1 0 0,0-1 0 0 0,1 1 1 0 0,-1-1-1 0 0,0 0 0 0 0,1 0 0 0 0,2-1 1 0 0,49-35 2925 0 0,-2 2-515 0 0,47-18-787 0 0,-85 47-1609 0 0,0 0-1 0 0,0 2 1 0 0,0-1 0 0 0,0 2-1 0 0,24-3 1 0 0,-29 5-199 0 0,0-1-1 0 0,0 0 1 0 0,0 0 0 0 0,17-7 0 0 0,-24 8-172 0 0,-1 0 1 0 0,0 1 0 0 0,1-1 0 0 0,-1 0-1 0 0,0 1 1 0 0,1-1 0 0 0,-1 0 0 0 0,0 0 0 0 0,0 0-1 0 0,0 0 1 0 0,1-1 0 0 0,-1 1 0 0 0,0 0-1 0 0,-1 0 1 0 0,1-1 0 0 0,0 1 0 0 0,0 0-1 0 0,-1-1 1 0 0,1 1 0 0 0,0-1 0 0 0,0-2-1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4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1 133 6335 0 0,'1'-1'486'0'0,"2"-4"-18"0"0,0 1 1 0 0,1-1-1 0 0,-1 1 0 0 0,1 0 1 0 0,7-6-1 0 0,-7 7 800 0 0,1 0-1 0 0,0 1 1 0 0,0-1 0 0 0,0 1-1 0 0,0 0 1 0 0,9-2-1 0 0,10-4 1526 0 0,47-23 1876 0 0,-70 31-4261 0 0,11-7 401 0 0,-9 6-934 0 0,0 1 0 0 0,0-1 0 0 0,0-1 0 0 0,0 1 0 0 0,0 0 0 0 0,2-3 0 0 0,10-8-7777 0 0,-8 0-25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1:07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83 0 4631 0 0,'-1'17'2055'0'0,"-5"28"-1"0"0,1-13 5521 0 0,4-20 4171 0 0,4-13-9815 0 0,2 0-3523 0 0,-2 0 1597 0 0,-1 0 7 0 0,-1 1 0 0 0,0-1 0 0 0,0 1 0 0 0,0-1 0 0 0,0 1-1 0 0,1 0 1 0 0,-1 0 0 0 0,0-1 0 0 0,0 1 0 0 0,1 0 0 0 0,-1 0 0 0 0,0 0-1 0 0,0 1 1 0 0,2-1 0 0 0,9 6 5 0 0,-10-3-26 0 0,-1 0 1 0 0,0-3 5 0 0,-1 1 0 0 0,1 0 0 0 0,-1-1-1 0 0,1 1 1 0 0,0 0 0 0 0,-1 0 0 0 0,0 0 0 0 0,1-1 0 0 0,-1 1 0 0 0,1 0-1 0 0,-1 0 1 0 0,0 0 0 0 0,0 0 0 0 0,1 0 0 0 0,-1 0 0 0 0,0 0 0 0 0,0 0-1 0 0,0-1 1 0 0,0 1 0 0 0,0 0 0 0 0,0 0 0 0 0,-1 1 0 0 0,1 2-5 0 0,-1 4 45 0 0,0 0 0 0 0,0 1 1 0 0,-1-1-1 0 0,0 0 0 0 0,0 0 0 0 0,-1 0 0 0 0,0 0 0 0 0,-6 10 0 0 0,-3 5 164 0 0,-23 29-1 0 0,22-35 148 0 0,-23 24 1 0 0,34-40 67 0 0,9 4-225 0 0,-1-3-184 0 0,4 3-5 0 0,1-1 0 0 0,0 0 0 0 0,0-1 0 0 0,16 3 0 0 0,-1 0 51 0 0,11-2 65 0 0,-23-5-8593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0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3887 0 0,'0'0'886'0'0,"0"0"-869"0"0,0 0 1 0 0,-1 0-1 0 0,1 0 1 0 0,0 0-1 0 0,0 0 1 0 0,0 0-1 0 0,0 0 1 0 0,0 0-1 0 0,0 0 1 0 0,-1 0-1 0 0,1 0 1 0 0,0 0-1 0 0,0 1 1 0 0,0-1-1 0 0,0 0 1 0 0,0 0-1 0 0,0 0 0 0 0,0 0 1 0 0,0 0-1 0 0,0 0 1 0 0,0 0-1 0 0,0 0 1 0 0,-1 1-1 0 0,1-1 1 0 0,0 0-1 0 0,0 0 1 0 0,0 0-1 0 0,0 0 1 0 0,0 0-1 0 0,0 0 1 0 0,0 1-1 0 0,0-1 1 0 0,0 0-1 0 0,0 0 1 0 0,0 0-1 0 0,0 0 1 0 0,0 0-1 0 0,0 0 1 0 0,0 1-1 0 0,0-1 1 0 0,0 0-1 0 0,1 0 1 0 0,-1 0-1 0 0,0 0 1 0 0,0 0-1 0 0,0 0 1 0 0,0 1-1 0 0,0-1 0 0 0,0 0 1 0 0,0 0-1 0 0,0 0 1 0 0,0 0-1 0 0,0 0 1 0 0,1 0-1 0 0,-1 0 1 0 0,0 0-1 0 0,0 0 1 0 0,0 0-1 0 0,0 0 1 0 0,0 0-1 0 0,1 1 1 0 0,6 2 210 0 0,1 0 0 0 0,0 0 0 0 0,-1-1 0 0 0,10 2 1 0 0,13 4 316 0 0,-16-3-140 0 0,0 1 0 0 0,0 1 0 0 0,-1 0-1 0 0,0 1 1 0 0,-1 1 0 0 0,1 0 0 0 0,-2 0 0 0 0,18 18-1 0 0,7 12 2383 0 0,33 45-1 0 0,-16-14-365 0 0,44 55 703 0 0,-82-109-2664 0 0,1 1-1 0 0,0-2 1 0 0,2-1-1 0 0,37 26 1 0 0,-44-34-324 0 0,0-1 0 0 0,0 0 1 0 0,1 0-1 0 0,-1-1 0 0 0,1 0 1 0 0,0-1-1 0 0,1-1 0 0 0,-1 0 1 0 0,0 0-1 0 0,1-1 0 0 0,-1-1 1 0 0,21-1-1 0 0,-18-1-22 0 0,0-1-1 0 0,0 0 1 0 0,0-1 0 0 0,0-1 0 0 0,-1 0-1 0 0,0-1 1 0 0,0 0 0 0 0,0-1-1 0 0,24-17 1 0 0,126-116 497 0 0,-112 92-531 0 0,-10 14 207 0 0,2 1 0 0 0,0 2 1 0 0,90-46-1 0 0,-122 71-132 0 0,0 0 1 0 0,1 1-1 0 0,0 0 1 0 0,0 1-1 0 0,0 0 0 0 0,20-2 1 0 0,-26 5-74 0 0,-1 1 1 0 0,0 0-1 0 0,1 0 1 0 0,-1 1-1 0 0,0-1 1 0 0,1 1-1 0 0,-1 1 1 0 0,0-1-1 0 0,0 1 1 0 0,0 0-1 0 0,0 1 1 0 0,0 0-1 0 0,0-1 1 0 0,-1 2 0 0 0,10 6-1 0 0,-1 2 70 0 0,0 1 1 0 0,12 15-1 0 0,-4-4-49 0 0,-4-4-29 0 0,0 2 0 0 0,-1 0 0 0 0,-2 1 0 0 0,0 1 0 0 0,16 37 0 0 0,-24-46-73 0 0,0-1-1 0 0,1-1 1 0 0,1 1-1 0 0,0-1 1 0 0,0-1-1 0 0,2 1 1 0 0,-1-2-1 0 0,17 14 1 0 0,-22-20-1 0 0,1-1 0 0 0,0 1 0 0 0,1-2 0 0 0,-1 1 0 0 0,1-1 0 0 0,0 0 0 0 0,-1 0 0 0 0,1 0 0 0 0,1-1-1 0 0,-1 0 1 0 0,0-1 0 0 0,0 0 0 0 0,1 0 0 0 0,-1 0 0 0 0,1-1 0 0 0,-1 0 0 0 0,0-1 0 0 0,1 1 0 0 0,12-4 0 0 0,-2-1 0 0 0,-2-1 0 0 0,1 0 0 0 0,30-16 0 0 0,44-34 0 0 0,12-7 0 0 0,-55 40 0 0 0,0 3 0 0 0,77-22 0 0 0,108-7 0 0 0,-132 37 0 0 0,0 5 0 0 0,0 4 0 0 0,132 13 0 0 0,-150 0 0 0 0,93 25 0 0 0,27 4 0 0 0,-168-35 0 0 0,0-1 0 0 0,0-2 0 0 0,68-7 0 0 0,-54-1 0 0 0,90-28 0 0 0,42-29 0 0 0,-118 41 0 0 0,97-43 0 0 0,44-16 0 0 0,-175 73 0 0 0,0 1 0 0 0,1 2 0 0 0,1 0 0 0 0,-1 2 0 0 0,37 0 0 0 0,-44 4 0 0 0,0 1 0 0 0,0 0 0 0 0,0 2 0 0 0,-1 0 0 0 0,1 2 0 0 0,-1 1 0 0 0,36 13 0 0 0,184 90 0 0 0,49 9 0 0 0,-257-107 0 0 0,0-2 0 0 0,1-1 0 0 0,0-1 0 0 0,1-2 0 0 0,-1-2 0 0 0,1-1 0 0 0,56-5 0 0 0,26-8 0 0 0,59-5 0 0 0,-127 14 0 0 0,77 7 0 0 0,-72 1 0 0 0,212 16 0 0 0,-212-21 0 0 0,-1-2 0 0 0,104-15 0 0 0,186-73 0 0 0,-199 46 0 0 0,28 0 0 0 0,-132 36 0 0 0,1 1 0 0 0,52 0 0 0 0,-41 7 0 0 0,67 9 0 0 0,53 18 0 0 0,15 2 0 0 0,-139-24 0 0 0,92-3 0 0 0,-87-7 0 0 0,1-2 0 0 0,53-15 0 0 0,105-36 0 0 0,-161 42 0 0 0,0 2 0 0 0,73-7 0 0 0,-97 17 0 0 0,0 2 0 0 0,1 1 0 0 0,-1 1 0 0 0,0 1 0 0 0,0 2 0 0 0,36 9 0 0 0,116 51 0 0 0,-35-11 0 0 0,-90-36 0 0 0,1-3 0 0 0,0-2 0 0 0,0-2 0 0 0,1-3 0 0 0,0-3 0 0 0,0-2 0 0 0,66-6 0 0 0,270-66 0 0 0,-315 54 0 0 0,-18 4 0 0 0,0 3 0 0 0,1 2 0 0 0,64 2 0 0 0,-80 7 0 0 0,-1 1 0 0 0,1 2 0 0 0,0 2 0 0 0,79 23 0 0 0,-63-10 0 0 0,166 47 0 0 0,-192-60 0 0 0,1-1 0 0 0,-1-1 0 0 0,1-2 0 0 0,57-3 0 0 0,150-35 0 0 0,-173 22 0 0 0,0 2 0 0 0,104-1 0 0 0,-128 13 0 0 0,0 3 0 0 0,66 13 0 0 0,-71-9 0 0 0,212 38 0 0 0,-214-42 0 0 0,0-2 0 0 0,0-1 0 0 0,0-2 0 0 0,61-9 0 0 0,-36-3 0 0 0,111-37 0 0 0,53-43 0 0 0,-222 90 0 0 0,35-16 0 0 0,67-20 0 0 0,-95 35 0 0 0,1 1 0 0 0,-1 0 0 0 0,1 1 0 0 0,0 1 0 0 0,-1 0 0 0 0,1 1 0 0 0,0 0 0 0 0,0 1 0 0 0,20 4 0 0 0,-10 2 0 0 0,0 0 0 0 0,-1 2 0 0 0,26 13 0 0 0,66 41 0 0 0,-71-38 0 0 0,-2 0 0 0 0,0 1 0 0 0,37 33 0 0 0,-58-43 0 0 0,0-1 0 0 0,1-1 0 0 0,1-2 0 0 0,0 0 0 0 0,1-1 0 0 0,0-1 0 0 0,0-1 0 0 0,1-2 0 0 0,0 0 0 0 0,1-2 0 0 0,26 3 0 0 0,-20-5 0 0 0,-1-2 0 0 0,1-1 0 0 0,-1-2 0 0 0,0 0 0 0 0,1-3 0 0 0,-1 0 0 0 0,0-2 0 0 0,51-19 0 0 0,124-71 0 0 0,-133 60 0 0 0,-54 28 0 0 0,0 1 0 0 0,1 1 0 0 0,0 1 0 0 0,0 1 0 0 0,1 1 0 0 0,0 1 0 0 0,-1 0 0 0 0,1 1 0 0 0,0 2 0 0 0,22 1 0 0 0,24 6 0 0 0,119 28 0 0 0,8 2 0 0 0,-129-31 0 0 0,1-3 0 0 0,-1-3 0 0 0,1-3 0 0 0,-1-2 0 0 0,108-24 0 0 0,304-107-1456 0 0,-460 132-6116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1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2290 4975 0 0,'0'0'388'0'0,"1"2"-254"0"0,4 7-64 0 0,-1-7 5 0 0,-1 0-1 0 0,0 0 0 0 0,0 0 0 0 0,1 0 0 0 0,0 0 1 0 0,-1-1-1 0 0,1 0 0 0 0,0 0 0 0 0,-1 0 0 0 0,1 0 0 0 0,0 0 1 0 0,5 0-1 0 0,9 0 729 0 0,23-2 0 0 0,-37 1-566 0 0,199-15 5878 0 0,102-23-1576 0 0,167-54 270 0 0,-357 59-3614 0 0,-2-4 0 0 0,112-53 0 0 0,-9-18 109 0 0,-11 5-216 0 0,-42 28-273 0 0,321-158 625 0 0,-206 83-966 0 0,139-70-254 0 0,-296 162-217 0 0,281-143-3 0 0,-286 138 0 0 0,411-200 0 0 0,23 62 0 0 0,-288 111 0 0 0,147-77-1456 0 0,-321 127-6116 0 0,-5-2-2624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2.3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11 516 7367 0 0,'-5'7'656'0'0,"2"1"3672"0"0,0-1 1880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8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5727 0 0,'0'0'512'0'0,"18"9"-416"0"0,-7-2 32 0 0,-2-4 0 0 0,1-4 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9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0 1 3711 0 0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39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 2039 0 0,'-5'4'43'0'0,"1"0"-1"0"0,0 0 1 0 0,0 1-1 0 0,0-1 1 0 0,0 1-1 0 0,1 0 1 0 0,0 0-1 0 0,0 0 1 0 0,0 1-1 0 0,-3 8 1 0 0,-6 10 307 0 0,-42 71 2778 0 0,-67 127 14729 0 0,121-222-17787 0 0,0 0 0 0 0,0 0-1 0 0,0 0 1 0 0,0 0 0 0 0,0 0 0 0 0,0 1 0 0 0,0-1 0 0 0,0 0 0 0 0,-1 0-1 0 0,1 0 1 0 0,0 0 0 0 0,0 0 0 0 0,0 0 0 0 0,0 0 0 0 0,0 1 0 0 0,0-1 0 0 0,0 0-1 0 0,0 0 1 0 0,0 0 0 0 0,0 0 0 0 0,0 0 0 0 0,0 0 0 0 0,0 1 0 0 0,0-1 0 0 0,0 0-1 0 0,0 0 1 0 0,0 0 0 0 0,0 0 0 0 0,0 0 0 0 0,0 0 0 0 0,0 1 0 0 0,0-1-1 0 0,0 0 1 0 0,1 0 0 0 0,-1 0 0 0 0,0 0 0 0 0,0 0 0 0 0,0 0 0 0 0,0 0 0 0 0,0 1-1 0 0,0-1 1 0 0,0 0 0 0 0,0 0 0 0 0,0 0 0 0 0,1 0 0 0 0,-1 0 0 0 0,0 0 0 0 0,0 0-1 0 0,0 0 1 0 0,0 0 0 0 0,0 0 0 0 0,0 0 0 0 0,0 0 0 0 0,1 0 0 0 0,-1 0-1 0 0,11-3 1071 0 0,13-11-595 0 0,43-26 1114 0 0,122-54 1 0 0,-174 88-1651 0 0,-9 3-124 0 0,-5 2-481 0 0,3 0-219 0 0,-1 0-1633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0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146 233 7223 0 0,'-1'2'67'0'0,"0"1"0"0"0,1-1-1 0 0,-1 0 1 0 0,1 1-1 0 0,-1-1 1 0 0,1 1-1 0 0,0-1 1 0 0,0 1 0 0 0,0-1-1 0 0,0 1 1 0 0,0-1-1 0 0,0 1 1 0 0,1 2-1 0 0,1 14 1229 0 0,1 27 2363 0 0,-2-34-2311 0 0,1 25-1 0 0,-19 195 5480 0 0,13-88-4052 0 0,4-137-2528 0 0,-1 5 347 0 0,-2-8-135 0 0,1-5-434 0 0,1 0 1 0 0,-1 0 0 0 0,1-1-1 0 0,0 1 1 0 0,-1 0-1 0 0,1 0 1 0 0,0-1 0 0 0,-2-2-1 0 0,-6-6-109 0 0,-9-10-13 0 0,1 0 0 0 0,-25-42 0 0 0,38 55-20 0 0,0 0 0 0 0,1 0 0 0 0,0 0 1 0 0,0-1-1 0 0,1 1 0 0 0,0-1 0 0 0,0 1 0 0 0,1-1 0 0 0,0 0 0 0 0,0 0 0 0 0,1 0 0 0 0,0 1 0 0 0,0-1 0 0 0,2-9 0 0 0,60-210-7685 0 0,-37 147 5973 0 0,-22 72 1845 0 0,16-65 434 0 0,-19 71-577 0 0,4-14 1417 0 0,-4 16-1246 0 0,0 0 0 0 0,1 0 0 0 0,-1-1 0 0 0,0 1-1 0 0,0 0 1 0 0,0 0 0 0 0,0 0 0 0 0,1 0 0 0 0,-1-1 0 0 0,0 1 0 0 0,0 0 0 0 0,0 0 0 0 0,1 0 0 0 0,-1 0 0 0 0,0 0 0 0 0,0 0 0 0 0,0 0 0 0 0,1-1 0 0 0,-1 1 0 0 0,0 0-1 0 0,0 0 1 0 0,1 0 0 0 0,-1 0 0 0 0,0 0 0 0 0,0 0 0 0 0,1 0 0 0 0,-1 0 0 0 0,0 0 0 0 0,0 0 0 0 0,1 1 0 0 0,-1-1 0 0 0,0 0 0 0 0,0 0 0 0 0,0 0 0 0 0,1 0-1 0 0,-1 0 1 0 0,0 0 0 0 0,0 0 0 0 0,0 1 0 0 0,1-1 0 0 0,-1 0 0 0 0,0 0 0 0 0,0 0 0 0 0,0 0 0 0 0,0 1 0 0 0,1-1 0 0 0,-1 0 0 0 0,0 0 0 0 0,0 0 0 0 0,0 1 0 0 0,6 6 863 0 0,0 1 0 0 0,-1 0 1 0 0,0 0-1 0 0,0 1 0 0 0,5 12 1 0 0,-5-10-192 0 0,2 2-226 0 0,55 108 3722 0 0,-48-98-3573 0 0,1 0-1 0 0,0-1 1 0 0,21 21-1 0 0,-20-26-552 0 0,1 0-1 0 0,29 22 1 0 0,-39-34-71 0 0,0-1 0 0 0,0 1 1 0 0,1-1-1 0 0,0 0 0 0 0,0-1 0 0 0,0 0 1 0 0,0 0-1 0 0,0 0 0 0 0,1-1 1 0 0,11 1-1 0 0,-18-3-103 0 0,-1 0 0 0 0,1 1-1 0 0,0-1 1 0 0,-1-1 0 0 0,1 1 0 0 0,0 0 0 0 0,-1 0 0 0 0,1 0-1 0 0,-1-1 1 0 0,1 1 0 0 0,0-1 0 0 0,-1 1 0 0 0,1-1-1 0 0,-1 0 1 0 0,1 0 0 0 0,-1 0 0 0 0,0 1 0 0 0,1-1 0 0 0,-1 0-1 0 0,0-1 1 0 0,0 1 0 0 0,0 0 0 0 0,0 0 0 0 0,1 0-1 0 0,-2-1 1 0 0,1 1 0 0 0,0-1 0 0 0,0 1 0 0 0,0 0 0 0 0,-1-1-1 0 0,1 1 1 0 0,-1-1 0 0 0,1 0 0 0 0,-1 1 0 0 0,1-1-1 0 0,-1 1 1 0 0,0-1 0 0 0,0-2 0 0 0,1-7-905 0 0,-1-1-1 0 0,-1 1 1 0 0,0 0-1 0 0,-3-17 1 0 0,3 20 643 0 0,-3-13-2201 0 0,-1-1 0 0 0,-1 1-1 0 0,-10-23 1 0 0,3 14-212 0 0,-26-42 0 0 0,3 16 1997 0 0,-61-71 0 0 0,89 117 925 0 0,5 8-70 0 0,1-1 0 0 0,0 1 0 0 0,0-1-1 0 0,0 1 1 0 0,1-1 0 0 0,-1 0 0 0 0,-2-5 3495 0 0,21-2-1396 0 0,-15 10-2068 0 0,0 0-1 0 0,0 0 1 0 0,0 0-1 0 0,0 0 1 0 0,1 0 0 0 0,-1 1-1 0 0,0-1 1 0 0,0 1-1 0 0,0-1 1 0 0,0 1-1 0 0,0 0 1 0 0,0 0 0 0 0,0 0-1 0 0,2 2 1 0 0,26 17 1334 0 0,-25-15-1236 0 0,-1 0-1 0 0,1 0 1 0 0,-1 0 0 0 0,0 0 0 0 0,0 0-1 0 0,-1 1 1 0 0,1 0 0 0 0,-1 0 0 0 0,0 0-1 0 0,-1 0 1 0 0,0 0 0 0 0,0 0 0 0 0,0 1-1 0 0,-1-1 1 0 0,2 10 0 0 0,0 9 412 0 0,-1 0 0 0 0,-1-1 0 0 0,-2 1 0 0 0,0 0 0 0 0,-1 0 0 0 0,-7 26 0 0 0,5-32-317 0 0,-2 1 0 0 0,0-1 1 0 0,-1 0-1 0 0,-1 0 0 0 0,-1-1 0 0 0,0 0 0 0 0,-23 32 0 0 0,-44 60 504 0 0,56-79-734 0 0,19-30-180 0 0,4-10-7613 0 0,3-3-849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0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4031 0 0,'8'50'3237'0'0,"8"24"6006"0"0,-2-11-3176 0 0,-6-20-5822 0 0,4 73 1951 0 0,1 7-1321 0 0,-8-88-730 0 0,16 86 623 0 0,-18-113-681 0 0,0-2-242 0 0,7-21-4029 0 0,-4 4-1537 0 0,0-1-1554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1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 0 4087 0 0,'1'9'420'0'0,"-2"19"2938"0"0,-1-1-1 0 0,-7 36 0 0 0,1-25-6 0 0,-14 39-1 0 0,-68 144 3114 0 0,65-166-5688 0 0,-8 19 979 0 0,-73 122 0 0 0,102-190-1737 0 0,-1 0 1 0 0,0-1-1 0 0,-1 1 1 0 0,-6 5-1 0 0,-10 10-701 0 0,21-19 115 0 0,1-4-172 0 0,1-1-1 0 0,-1 1 1 0 0,1 0 0 0 0,0 0 0 0 0,-1-1-1 0 0,1 1 1 0 0,0 0 0 0 0,0 0-1 0 0,2-3 1 0 0,4-7-4411 0 0,0-9-2783 0 0</inkml:trace>
  <inkml:trace contextRef="#ctx0" brushRef="#br0" timeOffset="1">350 566 2415 0 0,'13'1'-54'0'0,"71"3"1856"0"0,43 7 5676 0 0,-92-6-3800 0 0,-1 1-1 0 0,1 2 0 0 0,64 23 0 0 0,-81-24-3200 0 0,0 1 0 0 0,-1 1 1 0 0,18 13-1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0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95 2759 0 0,'-6'-12'349'0'0,"3"8"1425"0"0,3 6-1513 0 0,1 9-154 0 0,1 1-1 0 0,0-1 0 0 0,1 1 0 0 0,0-1 0 0 0,1 0 0 0 0,8 18 0 0 0,-4-11-59 0 0,7 25 1 0 0,-10-15 613 0 0,0 0 1 0 0,-1 0 0 0 0,-1 45-1 0 0,-13 83 9117 0 0,12-82-2323 0 0,10-92-7192 0 0,-6 4-575 0 0,0-1 0 0 0,-2 0 0 0 0,1 0 0 0 0,-2 0 0 0 0,0 0 0 0 0,2-31 0 0 0,-4 14-1218 0 0,0 0-1 0 0,-6-37 1 0 0,-14-63-1059 0 0,6 45 2559 0 0,12 81 152 0 0,1-1 1 0 0,0 1 0 0 0,0 0 0 0 0,1-1 0 0 0,0 1 0 0 0,0 0-1 0 0,3-10 1 0 0,-2 11 248 0 0,1 1 0 0 0,0 0-1 0 0,0-1 1 0 0,1 1 0 0 0,-1 1-1 0 0,1-1 1 0 0,0 0 0 0 0,0 1-1 0 0,0 0 1 0 0,5-3 0 0 0,26-9 1888 0 0,-33 15-2177 0 0,0 0 0 0 0,0-1 0 0 0,-1 1 0 0 0,1 0 0 0 0,0 0 0 0 0,0 0 1 0 0,0 1-1 0 0,0-1 0 0 0,0 0 0 0 0,-1 1 0 0 0,1-1 0 0 0,0 1 0 0 0,0 0 0 0 0,-1 0 0 0 0,1-1 0 0 0,1 2 0 0 0,-1-1-3 0 0,3 2 51 0 0,0 0 1 0 0,-1 0-1 0 0,0 0 1 0 0,1 1-1 0 0,-1-1 1 0 0,0 1-1 0 0,-1 0 1 0 0,1 0-1 0 0,-1 1 1 0 0,1-1-1 0 0,3 8 1 0 0,3 7 647 0 0,13 32 0 0 0,-13-27-255 0 0,7 21 397 0 0,13 52-1 0 0,3 8 559 0 0,17 52-1195 0 0,-49-154-283 0 0,0 1 0 0 0,0-1 0 0 0,0 1 0 0 0,-1 0 0 0 0,0-1 0 0 0,0 1 0 0 0,0 0 0 0 0,0-1 0 0 0,-1 1 0 0 0,1 0 0 0 0,-3 5 0 0 0,3-7 0 0 0,-1 0 0 0 0,0 0 0 0 0,0 0 0 0 0,0 0 0 0 0,0 0 0 0 0,-1 0 0 0 0,1 0 0 0 0,-1-1 0 0 0,1 1 0 0 0,-1 0 0 0 0,1-1 0 0 0,-1 1 0 0 0,0-1 0 0 0,0 0 0 0 0,0 0 0 0 0,-3 2 0 0 0,4-2 0 0 0,-21 8 0 0 0,21-9-30 0 0,1 0 1 0 0,-1 0-1 0 0,1 0 1 0 0,-1 0-1 0 0,1 0 1 0 0,-1 0-1 0 0,1 0 1 0 0,-1 0-1 0 0,1 0 0 0 0,-1 0 1 0 0,1 0-1 0 0,-1 0 1 0 0,1 0-1 0 0,-1 0 1 0 0,1 0-1 0 0,-1 0 1 0 0,1-1-1 0 0,-1 1 1 0 0,1 0-1 0 0,-1 0 0 0 0,1-1 1 0 0,-1 1-1 0 0,1 0 1 0 0,0-1-1 0 0,-1 1 1 0 0,1 0-1 0 0,-1-1 1 0 0,1 1-1 0 0,0-1 0 0 0,-1 1 1 0 0,1 0-1 0 0,0-1 1 0 0,0 1-1 0 0,-1-1 1 0 0,1 0-1 0 0,-1-1-197 0 0,-3-6-490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1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8 164 8231 0 0,'-1'-1'123'0'0,"0"0"0"0"0,1 1-1 0 0,-1-1 1 0 0,1 0-1 0 0,-1 0 1 0 0,0 0-1 0 0,1 0 1 0 0,0 0 0 0 0,-1 0-1 0 0,1 0 1 0 0,-1 0-1 0 0,1 0 1 0 0,0-1-1 0 0,0 1 1 0 0,0 0 0 0 0,0 0-1 0 0,0 0 1 0 0,0 0-1 0 0,0 0 1 0 0,0 0-1 0 0,0 0 1 0 0,0 0 0 0 0,1-1-1 0 0,-1 1 1 0 0,1-1-1 0 0,-1 0 683 0 0,1 1-375 0 0,0 0-1 0 0,1 0 0 0 0,-1 0 1 0 0,0 0-1 0 0,0 0 0 0 0,1 0 1 0 0,-1 0-1 0 0,0 1 0 0 0,1-1 0 0 0,-1 0 1 0 0,3 0-1 0 0,-2 0 495 0 0,64-20 8960 0 0,11-12-5422 0 0,-49 23-4476 0 0,44-25 1 0 0,-48 20-1805 0 0,-13 7 721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1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6303 0 0,'2'26'4836'0'0,"9"41"2240"0"0,12 86 1879 0 0,0 75-4133 0 0,-22-213-4688 0 0,0-1 1 0 0,1 1-1 0 0,1-1 0 0 0,7 21 0 0 0,0-8-89 0 0,18 36 1 0 0,-30-62-109 0 0,0-1 0 0 0,0 1 0 0 0,-1-1 0 0 0,1 1 0 0 0,0-1 1 0 0,-4 0-1 0 0,-5 0-118 0 0,0 0 0 0 0,0-1 0 0 0,0 0 0 0 0,0-1 0 0 0,0 0 0 0 0,1-1 0 0 0,-1 0 1 0 0,1-1-1 0 0,0 0 0 0 0,0 0 0 0 0,-13-8 0 0 0,20 10 185 0 0,0 0-1 0 0,1 0 1 0 0,-1-1 0 0 0,0 1-1 0 0,1 0 1 0 0,0-1-1 0 0,-1 0 1 0 0,1 1 0 0 0,0-1-1 0 0,0 0 1 0 0,1 0-1 0 0,-1 0 1 0 0,1 0 0 0 0,-1-1-1 0 0,0-2 1 0 0,1 0-37 0 0,0 0-1 0 0,0 0 1 0 0,0 0 0 0 0,1 0 0 0 0,0 0 0 0 0,0 0-1 0 0,0 0 1 0 0,2-7 0 0 0,1-1-53 0 0,1 0 1 0 0,0 0-1 0 0,1 1 1 0 0,0-1-1 0 0,1 1 1 0 0,12-18-1 0 0,-10 18 86 0 0,0 1 0 0 0,1 1 0 0 0,0-1 0 0 0,0 1 0 0 0,2 1 0 0 0,-1 0 0 0 0,1 1 0 0 0,1 0 0 0 0,0 0 0 0 0,0 1 0 0 0,16-8 0 0 0,21-10 65 0 0,-26 12 186 0 0,26-9 1 0 0,-43 20-141 0 0,1 0 0 0 0,0 1 0 0 0,0 0 0 0 0,1 0 1 0 0,-1 1-1 0 0,0 0 0 0 0,1 0 0 0 0,10 1 0 0 0,-16 0-94 0 0,0 0 0 0 0,0 0 1 0 0,0 1-1 0 0,0-1 0 0 0,0 1 0 0 0,0-1 0 0 0,0 1 0 0 0,0 0 1 0 0,0 0-1 0 0,0-1 0 0 0,0 2 0 0 0,0-1 0 0 0,0 0 0 0 0,0 0 1 0 0,-1 0-1 0 0,1 1 0 0 0,-1-1 0 0 0,1 1 0 0 0,1 1 0 0 0,-1 0 37 0 0,-1 0-1 0 0,0 0 0 0 0,1-1 0 0 0,-1 1 1 0 0,0 0-1 0 0,0 0 0 0 0,-1 0 0 0 0,1 0 1 0 0,-1 0-1 0 0,1 0 0 0 0,-1 6 0 0 0,-1 6 130 0 0,-1-1 0 0 0,-1 0-1 0 0,1 0 1 0 0,-9 20 0 0 0,11-33-183 0 0,-9 27 0 0 0,-2 0 0 0 0,-1-1 0 0 0,0 0 0 0 0,-3-1 0 0 0,-25 37 0 0 0,38-59-8 0 0,-1-1-1 0 0,0 0 1 0 0,0 0 0 0 0,0 0-1 0 0,0 0 1 0 0,0 0 0 0 0,-4 2-1 0 0,6-5-28 0 0,1 0 0 0 0,-1-1-1 0 0,1 1 1 0 0,-1 0-1 0 0,1 0 1 0 0,0-1-1 0 0,-1 1 1 0 0,1 0 0 0 0,-1 0-1 0 0,1-1 1 0 0,-1 1-1 0 0,1 0 1 0 0,0-1 0 0 0,-1 1-1 0 0,1-1 1 0 0,0 1-1 0 0,-1-1 1 0 0,1 1 0 0 0,0-1-1 0 0,-1 0-28 0 0,-1-3-307 0 0,0 0 1 0 0,0 0 0 0 0,0 0-1 0 0,1 0 1 0 0,-1-1 0 0 0,1 1-1 0 0,0-1 1 0 0,-1-6 0 0 0,-1-42-5364 0 0,2 19 2232 0 0,-9-50-5904 0 0,-4 3 4222 0 0,-28-79 4238 0 0,40 157 1429 0 0,1-1 0 0 0,0 0-1 0 0,0 0 1 0 0,0 0 0 0 0,0-6 1379 0 0,3 12-248 0 0,52 52 8535 0 0,21 39-2934 0 0,-12-12-3591 0 0,-28-39-2844 0 0,-16-17-89 0 0,42 40 0 0 0,-28-34-689 0 0,22 19 0 0 0,-41-38 0 0 0,-5-3 0 0 0,1-1 0 0 0,18 12 0 0 0,-26-19 0 0 0,0 0 0 0 0,0 0 0 0 0,1 1 0 0 0,-1-1 0 0 0,0 0 0 0 0,0-1 0 0 0,1 1 0 0 0,-1 0 0 0 0,1-1 0 0 0,-1 1 0 0 0,1-1 0 0 0,-1 0 0 0 0,0 0 0 0 0,1 0 0 0 0,-1 0 0 0 0,1 0 0 0 0,-1-1 0 0 0,1 1 0 0 0,4-2 0 0 0,-6 1-129 0 0,1 0 0 0 0,-1 0 1 0 0,0 0-1 0 0,1 0 0 0 0,-1 0 0 0 0,0 0 0 0 0,0-1 0 0 0,0 1 1 0 0,0 0-1 0 0,0-1 0 0 0,0 1 0 0 0,0-1 0 0 0,0 1 0 0 0,-1-1 1 0 0,1 1-1 0 0,0-1 0 0 0,-1 1 0 0 0,1-1 0 0 0,-1 0 0 0 0,0 1 1 0 0,0-1-1 0 0,1 0 0 0 0,-1 1 0 0 0,-1-3 0 0 0,1-5-1164 0 0,0-1 0 0 0,-1 1-1 0 0,-3-11 1 0 0,3 14 738 0 0,-14-44-8773 0 0,6 23 2989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2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4255 0 0,'0'0'9024'0'0,"10"4"-7528"0"0,-3 4 1144 0 0,-1 4-1344 0 0,0 1-688 0 0,-1 2-144 0 0,-1 2-24 0 0,1 1-5776 0 0,1 0-1152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2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15919 0 0,'-22'90'2755'0'0,"14"-60"2446"0"0,-8 52 0 0 0,15-81-5128 0 0,1 0-1 0 0,0 0 0 0 0,0 0 0 0 0,0 0 0 0 0,0 0 1 0 0,0 0-1 0 0,0 0 0 0 0,0 0 0 0 0,0 0 0 0 0,0-1 1 0 0,0 1-1 0 0,1 0 0 0 0,-1 0 0 0 0,0 0 0 0 0,1 0 1 0 0,-1 0-1 0 0,0 0 0 0 0,1-1 0 0 0,-1 1 0 0 0,1 0 0 0 0,0 0 1 0 0,-1-1-1 0 0,1 1 0 0 0,0 0 0 0 0,-1-1 0 0 0,1 1 1 0 0,0 0-1 0 0,-1-1 0 0 0,1 1 0 0 0,0-1 0 0 0,0 1 1 0 0,0-1-1 0 0,0 0 0 0 0,0 1 0 0 0,-1-1 0 0 0,1 0 1 0 0,0 0-1 0 0,0 0 0 0 0,0 1 0 0 0,0-1 0 0 0,0 0 1 0 0,0 0-1 0 0,0 0 0 0 0,0 0 0 0 0,0-1 0 0 0,1 1 1 0 0,5-1-37 0 0,-1 0 1 0 0,1-1 0 0 0,0 0-1 0 0,-1 0 1 0 0,6-3 0 0 0,14-7 8 0 0,40-28 0 0 0,-40 23-93 0 0,45-21 0 0 0,-63 34 34 0 0,0 1 0 0 0,0 0 0 0 0,1 1-1 0 0,-1 0 1 0 0,1 0 0 0 0,-1 1-1 0 0,1 0 1 0 0,0 0 0 0 0,-1 1-1 0 0,12 1 1 0 0,-11 1 33 0 0,0 1 0 0 0,0-1 0 0 0,0 2 1 0 0,0-1-1 0 0,-1 1 0 0 0,0 1 0 0 0,0 0 0 0 0,0 0 0 0 0,10 8 0 0 0,18 11 30 0 0,-24-16-49 0 0,-3-3 0 0 0,0 0 0 0 0,1 0 0 0 0,12 3 0 0 0,-15-5 0 0 0,-7-2 0 0 0,0-1 0 0 0,1 0 0 0 0,-1 0 0 0 0,0 0 0 0 0,0 0 0 0 0,1 1 0 0 0,-1-1 0 0 0,0 0 0 0 0,0 0 0 0 0,1 1 0 0 0,-1-1 0 0 0,0 0 0 0 0,0 0 0 0 0,0 1 0 0 0,0-1 0 0 0,1 0 0 0 0,-1 1 0 0 0,0-1 0 0 0,0 0 0 0 0,0 1 0 0 0,0-1 0 0 0,0 0 0 0 0,0 1 0 0 0,0-1 0 0 0,0 0 0 0 0,0 1 0 0 0,0-1 0 0 0,0 0 0 0 0,0 1 0 0 0,0-1 0 0 0,0 0 0 0 0,0 1 0 0 0,0-1 0 0 0,0 0 0 0 0,-1 1 0 0 0,-4 8 0 0 0,5-9 0 0 0,-6 6-422 0 0,1 1 0 0 0,-1-1-1 0 0,0-1 1 0 0,-8 6 0 0 0,4-3-1884 0 0,-1-1 1 0 0,-11 5-1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2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3247 0 0,'1'1'26'0'0,"1"0"-1"0"0,0 0 0 0 0,0 0 0 0 0,-1 0 0 0 0,1 1 0 0 0,0-1 0 0 0,-1 0 1 0 0,1 1-1 0 0,-1-1 0 0 0,0 1 0 0 0,0-1 0 0 0,3 4 0 0 0,-2-1 618 0 0,0 1-1 0 0,0-1 0 0 0,0 1 1 0 0,-1-1-1 0 0,2 6 0 0 0,-1 3 1955 0 0,0 0-1 0 0,-1 0 1 0 0,0 14-1 0 0,-1-1 1076 0 0,-1-8-1589 0 0,1 0 0 0 0,1 0 0 0 0,6 32 0 0 0,-4-40-1854 0 0,-2-8-340 0 0,0-3-819 0 0,11-19-2556 0 0,-6 3-3093 0 0,0-3-1603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8 2303 0 0,'2'-1'439'0'0,"4"0"834"0"0,-1-1 0 0 0,1 1 0 0 0,0 0 0 0 0,0 0 0 0 0,-1 1 0 0 0,1 0 0 0 0,0 0 0 0 0,0 0 0 0 0,0 1 0 0 0,0-1 0 0 0,-1 2 0 0 0,8 1 0 0 0,30 7 3485 0 0,-25-7-2672 0 0,0 1-1 0 0,26 10 1 0 0,-39-12-1624 0 0,-3-1-309 0 0,0-1 1 0 0,-1 1-1 0 0,1-1 0 0 0,-1 1 0 0 0,1 0 1 0 0,-1 0-1 0 0,0 0 0 0 0,1 0 0 0 0,-1 0 1 0 0,0 0-1 0 0,1 0 0 0 0,1 2 0 0 0,-3-2-152 0 0,1 0-1 0 0,-1 0 0 0 0,1 0 0 0 0,-1-1 1 0 0,1 1-1 0 0,-1 0 0 0 0,1 0 0 0 0,-1 0 1 0 0,0 0-1 0 0,0 0 0 0 0,0 0 0 0 0,1 0 1 0 0,-1 0-1 0 0,0 0 0 0 0,0 0 0 0 0,0 0 0 0 0,0 0 1 0 0,0 0-1 0 0,-1 0 0 0 0,1 0 0 0 0,0 0 1 0 0,0 0-1 0 0,-1 0 0 0 0,1 0 0 0 0,-1 0 1 0 0,1 0-1 0 0,0 0 0 0 0,-2 1 0 0 0,0 1 0 0 0,-1 2 0 0 0,0 1 0 0 0,0-1 0 0 0,-1 0 0 0 0,0 0 0 0 0,0 0 0 0 0,-1 0 0 0 0,1-1 0 0 0,-1 0 0 0 0,0 0 0 0 0,0 0 0 0 0,-10 5 0 0 0,5-3 0 0 0,-1-1 0 0 0,3-3-13 0 0,6-1-115 0 0,-4 5-3830 0 0,5-3 3857 0 0,-1-1 0 0 0,0 1 0 0 0,0-1 0 0 0,0 0 0 0 0,0 0 0 0 0,0 0 0 0 0,-5 4 0 0 0,6-4 59 0 0,5 11 30 0 0,-2-9 11 0 0,7 9 3 0 0,0 4-2 0 0,-9-16 0 0 0,0-1 0 0 0,1 1 0 0 0,-1 0 0 0 0,0-1 0 0 0,0 1 0 0 0,1 0 0 0 0,-1 0 0 0 0,0 0 0 0 0,0-1 0 0 0,0 1 0 0 0,0 0 0 0 0,0 0 0 0 0,0-1 0 0 0,0 1 0 0 0,0 0 0 0 0,0 0 0 0 0,-1 0 0 0 0,1-1 0 0 0,0 1 0 0 0,0 0 0 0 0,-1-1 0 0 0,1 1 0 0 0,0 0 0 0 0,-2 1 0 0 0,1 0 0 0 0,0 2 0 0 0,-1 0 0 0 0,1 0 0 0 0,-1 0 0 0 0,0 0 0 0 0,0 0 0 0 0,0-1 0 0 0,0 1 0 0 0,-1-1 0 0 0,0 1 0 0 0,0-1 0 0 0,1 0 0 0 0,-6 4 0 0 0,-4 4 0 0 0,-8 7 70 0 0,0-1-1 0 0,-1-1 1 0 0,0-1 0 0 0,-1-1-1 0 0,-26 12 1 0 0,10-5-5 0 0,6-3 693 0 0,-52 18 1 0 0,62-32 2144 0 0,24-7-2897 0 0,0 1 0 0 0,0 0 1 0 0,-1 0-1 0 0,1 0 0 0 0,1 0 1 0 0,-1 0-1 0 0,0 1 1 0 0,5-4-1 0 0,-1 2-6 0 0,12-8 0 0 0,0 1 0 0 0,27-11 0 0 0,-11 6 0 0 0,22-12 0 0 0,253-114 0 0 0,-244 119 0 0 0,-50 18 0 0 0,-12 4 3 0 0,-8 5 0 0 0,-9 4-33 0 0,7-5-81 0 0,-50 24-2905 0 0,53-26 2624 0 0,1 1 0 0 0,-1 0 0 0 0,1-1 0 0 0,0 1 1 0 0,0 0-1 0 0,0 0 0 0 0,0 1 0 0 0,0-1 0 0 0,1 1 0 0 0,-1-1 0 0 0,1 1 0 0 0,-3 5 0 0 0,-4 8-279 0 0,6-11 834 0 0,0 0 1 0 0,0 0 0 0 0,1 0 0 0 0,0 1-1 0 0,1-1 1 0 0,-1 1 0 0 0,1-1-1 0 0,0 13 1 0 0,1-17 512 0 0,7 10 524 0 0,5 2-5 0 0,-10-13-1074 0 0,-2 1-38 0 0,7 17 70 0 0,-7-17-40 0 0,1 11 142 0 0,0-9-236 0 0,-1 1 1 0 0,0-1-1 0 0,0 1 0 0 0,0-1 1 0 0,-1 1-1 0 0,1-1 0 0 0,-1 1 0 0 0,0-1 1 0 0,0 0-1 0 0,-3 5 0 0 0,1 1 48 0 0,0-4-7 0 0,-1 0 1 0 0,1 0 0 0 0,-1 0-1 0 0,-1 0 1 0 0,1-1 0 0 0,-1 0 0 0 0,0 0-1 0 0,-8 7 1 0 0,-6 6 177 0 0,4-1 85 0 0,-2 0 0 0 0,0-1 0 0 0,0-1 0 0 0,-1-1 1 0 0,-1-1-1 0 0,-1 0 0 0 0,-41 19 0 0 0,94-50-323 0 0,66-14 0 0 0,161-30 0 0 0,-240 57 0 0 0,35-5 0 0 0,80-5 0 0 0,-127 16 0 0 0,-7-1 0 0 0,0 0 0 0 0,1 1 0 0 0,-1-1 0 0 0,1 0 0 0 0,-1 0 0 0 0,0 0 0 0 0,1 0 0 0 0,-1 0 0 0 0,1 0 0 0 0,-1 0 0 0 0,3-1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4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1951 0 0,'0'3'55'0'0,"-1"5"23"0"0,-1 2-35 0 0,-3 15 2393 0 0,-1-1 0 0 0,-1 0-1 0 0,-20 46 1 0 0,15-44-330 0 0,1-1 1 0 0,0 2-1 0 0,2-1 0 0 0,-6 33 1 0 0,14-49-1492 0 0,1-1 0 0 0,0 1 0 0 0,0-1 0 0 0,1 1 0 0 0,0-1 0 0 0,1 1 0 0 0,0-1-1 0 0,0 0 1 0 0,7 15 0 0 0,-8-22-579 0 0,-1 0 384 0 0,2 1-4 0 0,0-1-284 0 0,0 1 0 0 0,0 0 0 0 0,0-1 1 0 0,0 0-1 0 0,1 0 0 0 0,2 3 0 0 0,-3-4-54 0 0,-1 0 1 0 0,0-1-1 0 0,0 1 1 0 0,0-1-1 0 0,1 1 1 0 0,-1-1-1 0 0,0 1 1 0 0,0-1-1 0 0,1 0 1 0 0,-1 1-1 0 0,0-1 1 0 0,1 0-1 0 0,-1 0 1 0 0,0 0-1 0 0,1 0 1 0 0,-1 0-1 0 0,0 0 1 0 0,1-1-1 0 0,1 0 1 0 0,-2 1-57 0 0,0 0 1 0 0,-1-1-1 0 0,1 1 1 0 0,0 0 0 0 0,-1-1-1 0 0,1 1 1 0 0,-1-1-1 0 0,1 1 1 0 0,-1-1-1 0 0,1 1 1 0 0,-1-1 0 0 0,0 0-1 0 0,1 1 1 0 0,-1-1-1 0 0,1 1 1 0 0,-1-2 0 0 0,2-1 39 0 0,26-34 140 0 0,40-71-1 0 0,-29 49-201 0 0,-33 51-155 0 0,-4 6-647 0 0,-3 9-1172 0 0,0 0 1082 0 0,0-1 0 0 0,0 1 0 0 0,-4 7 0 0 0,0 4 767 0 0,-18 149 2234 0 0,17-108-634 0 0,3-40-726 0 0,1-1-1 0 0,2 1 1 0 0,1 28 0 0 0,-1-20-704 0 0,0-27-74 0 0,0 0 0 0 0,0 1-1 0 0,0-1 1 0 0,0 0 0 0 0,0 1 0 0 0,0-1-1 0 0,0 0 1 0 0,0 0 0 0 0,0 1 0 0 0,0-1 0 0 0,0 0-1 0 0,0 1 1 0 0,0-1 0 0 0,0 0 0 0 0,0 1 0 0 0,0-1-1 0 0,-1 0 1 0 0,1 0 0 0 0,0 1 0 0 0,0-1-1 0 0,0 0 1 0 0,0 0 0 0 0,-1 1 0 0 0,1-1 0 0 0,0 0-1 0 0,0 0 1 0 0,-1 1 0 0 0,1-1 0 0 0,0 0-1 0 0,0 0 1 0 0,-1 0 0 0 0,1 0 0 0 0,0 1 0 0 0,0-1-1 0 0,-1 0 1 0 0,1 0 0 0 0,0 0 0 0 0,-1 0 0 0 0,1 0-1 0 0,0 0 1 0 0,-1 0 0 0 0,1 0 0 0 0,0 0-1 0 0,-1 0 1 0 0,1 0 0 0 0,0 0 0 0 0,-1 0 0 0 0,1 0-1 0 0,0 0 1 0 0,0 0 0 0 0,-1 0 0 0 0,1-1-1 0 0,0 1 1 0 0,-1 0 0 0 0,1 0 0 0 0,0 0 0 0 0,-1-1-1 0 0,-2 0-1908 0 0,-1 0-1 0 0,1 0 0 0 0,0 0 1 0 0,0-1-1 0 0,-5-2 1 0 0,-4-3-6480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7631 0 0,'1'2'583'0'0,"19"33"483"0"0,36 71 7349 0 0,-48-88-7227 0 0,-1 0 1 0 0,0 0 0 0 0,-2 1-1 0 0,5 23 1 0 0,3 4 465 0 0,-10-37-1356 0 0,0-1 0 0 0,-1 1-1 0 0,0 0 1 0 0,0 0 0 0 0,0 11 0 0 0,-2-17-165 0 0,0 0-1 0 0,0-1 1 0 0,0 1 0 0 0,-1 0-1 0 0,1 0 1 0 0,-1 0 0 0 0,0-1-1 0 0,0 1 1 0 0,0 0 0 0 0,0-1-1 0 0,-1 4 1 0 0,1-5-51 0 0,0 0 0 0 0,0 0 0 0 0,0 0 0 0 0,0 0 0 0 0,-1 0 0 0 0,1 0-1 0 0,0 0 1 0 0,0 0 0 0 0,-1 0 0 0 0,1 0 0 0 0,-1-1 0 0 0,1 1 0 0 0,0 0 0 0 0,-1-1 0 0 0,1 1 0 0 0,-1-1 0 0 0,1 0 0 0 0,-1 0 0 0 0,0 1 0 0 0,1-1 0 0 0,-4 0 0 0 0,-15-3 875 0 0,18 3-477 0 0,1-1-32 0 0,0 1-427 0 0,0 0 0 0 0,1 0 0 0 0,-1-1 1 0 0,1 1-1 0 0,-1 0 0 0 0,0-1 1 0 0,1 1-1 0 0,-1-1 0 0 0,1 1 0 0 0,-1 0 1 0 0,1-1-1 0 0,0 1 0 0 0,-1-1 1 0 0,1 1-1 0 0,-1-1 0 0 0,1 1 0 0 0,0-1 1 0 0,-1 0-1 0 0,22-3-20 0 0,-1 2 0 0 0,1 0-1 0 0,0 1 1 0 0,35 4 0 0 0,7 5-1 0 0,101 8 0 0 0,-144-16 0 0 0,0 0 0 0 0,-1-2 0 0 0,1 0 0 0 0,-1-1 0 0 0,0-1 0 0 0,27-9 0 0 0,-41 11 0 0 0,1 0 0 0 0,-1-1 0 0 0,0 1 0 0 0,0-1 0 0 0,0 0 0 0 0,-1-1 0 0 0,1 1 0 0 0,-1-1 0 0 0,0 1 0 0 0,0-1 0 0 0,0-1 0 0 0,5-6 0 0 0,17-21 0 0 0,-9 7-4581 0 0,3-3-4867 0 0,-12 15 1325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5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2015 0 0,'0'2'147'0'0,"-4"25"245"0"0,-6 15 4660 0 0,4-19-432 0 0,-2 27 1 0 0,8-49-4403 0 0,-1 0 0 0 0,1 1 1 0 0,0-1-1 0 0,0 0 0 0 0,0 0 0 0 0,1 1 0 0 0,-1-1 0 0 0,0 0 0 0 0,0 1 0 0 0,1-1 0 0 0,-1 0 1 0 0,1 0-1 0 0,-1 1 0 0 0,1-1 0 0 0,0 0 0 0 0,-1 0 0 0 0,1 0 0 0 0,0 0 0 0 0,1 2 0 0 0,1-1 262 0 0,0 1-1 0 0,0-1 0 0 0,0 0 0 0 0,0 0 1 0 0,5 2-1 0 0,7 4-870 0 0,-12-6 487 0 0,0 0 0 0 0,1 1 0 0 0,-1-1 0 0 0,0 1 0 0 0,-1-1 0 0 0,1 1 0 0 0,0 0 0 0 0,-1 0 0 0 0,4 6 0 0 0,-1-1 178 0 0,-3-5-117 0 0,-1 0-1 0 0,1 0 0 0 0,-1 0 0 0 0,0 0 1 0 0,0 0-1 0 0,-1 0 0 0 0,1 0 0 0 0,-1 1 1 0 0,1-1-1 0 0,-1 0 0 0 0,0 0 0 0 0,0 1 1 0 0,-1 4-1 0 0,0-1-1 0 0,1-2 28 0 0,-1 0-1 0 0,0 0 1 0 0,-1 0 0 0 0,1 0-1 0 0,-1 0 1 0 0,-2 4 0 0 0,3-7 191 0 0,-5 2-61 0 0,6-4-341 0 0,-1 0 1 0 0,1 0 0 0 0,0 0-1 0 0,0 0 1 0 0,0 0-1 0 0,-1 0 1 0 0,1 0-1 0 0,0 0 1 0 0,0 0-1 0 0,0 0 1 0 0,-1 0 0 0 0,1 0-1 0 0,0 0 1 0 0,0 0-1 0 0,0 0 1 0 0,-1 0-1 0 0,1 0 1 0 0,0 0 0 0 0,0 0-1 0 0,0 0 1 0 0,-1 0-1 0 0,1 0 1 0 0,0 0-1 0 0,0 0 1 0 0,0 0-1 0 0,-1-1 1 0 0,1 1 0 0 0,0 0-1 0 0,0 0 1 0 0,0 0-1 0 0,0 0 1 0 0,0 0-1 0 0,-1-1 1 0 0,1 1 0 0 0,0 0-1 0 0,0 0 1 0 0,0 0-1 0 0,0-1 1 0 0,0 1-1 0 0,0 0 1 0 0,0 0-1 0 0,-1-9-919 0 0,-2-14-2109 0 0,4 7-2819 0 0,2-3-1996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2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0 987 2527 0 0,'4'-5'94'0'0,"-1"1"0"0"0,1 0 0 0 0,0 1 0 0 0,0-1 0 0 0,1 1 0 0 0,-1-1 0 0 0,1 1 0 0 0,0 0 0 0 0,0 1 0 0 0,0 0 0 0 0,0-1 0 0 0,0 1 0 0 0,7-1 0 0 0,-4 0 408 0 0,-1 0 0 0 0,0 0 0 0 0,-1-1-1 0 0,11-6 1 0 0,8-5 704 0 0,111-41 4502 0 0,-95 41-3193 0 0,77-40 1 0 0,-107 49-2341 0 0,33-21 483 0 0,-39 24-598 0 0,-1-1 0 0 0,0 1-1 0 0,0-1 1 0 0,0 0-1 0 0,0 0 1 0 0,-1 0 0 0 0,4-5-1 0 0,-6 8-102 0 0,-1 0 0 0 0,1 1-1 0 0,0-1 1 0 0,-1 0 0 0 0,0 1-1 0 0,1-1 1 0 0,-1 0 0 0 0,1 0-1 0 0,-1 0 1 0 0,0 1 0 0 0,1-1-1 0 0,-1 0 1 0 0,0 0 0 0 0,0 0-1 0 0,0 0 1 0 0,0 0 0 0 0,0 0-1 0 0,0 1 1 0 0,0-1 0 0 0,0 0-1 0 0,0 0 1 0 0,0 0 0 0 0,0 0-1 0 0,-1 0 1 0 0,1 0 0 0 0,0 1-1 0 0,-1-1 1 0 0,1 0 0 0 0,0 0-1 0 0,-1 0 1 0 0,1 1 0 0 0,-1-1-1 0 0,1 0 1 0 0,-1 1 0 0 0,0-1-1 0 0,1 0 1 0 0,-2 0 0 0 0</inkml:trace>
  <inkml:trace contextRef="#ctx0" brushRef="#br0" timeOffset="1">314 534 2959 0 0,'7'22'323'0'0,"-1"-1"-1"0"0,-1 1 0 0 0,-1 1 0 0 0,1 28 1 0 0,2 8 1345 0 0,15 186 3646 0 0,-12-101 494 0 0,-10-141-5576 0 0,1 0 0 0 0,-1-1 1 0 0,1 1-1 0 0,0 0 1 0 0,0 0-1 0 0,0 0 1 0 0,0-1-1 0 0,2 5 1 0 0,-2-6-183 0 0,-1-1 1 0 0,0 0 0 0 0,0 1-1 0 0,1-1 1 0 0,-1 0 0 0 0,0 1-1 0 0,1-1 1 0 0,-1 0 0 0 0,0 1-1 0 0,1-1 1 0 0,-1 0 0 0 0,0 0-1 0 0,1 0 1 0 0,-1 1 0 0 0,1-1-1 0 0,-1 0 1 0 0,0 0 0 0 0,1 0-1 0 0,-1 0 1 0 0,1 0 0 0 0,-1 0-1 0 0,0 0 1 0 0,1 0 0 0 0,0 0-1 0 0,0 0 21 0 0,0 0 0 0 0,-1-1 0 0 0,1 1 0 0 0,0-1 0 0 0,0 1 0 0 0,0-1 0 0 0,-1 1 0 0 0,1-1 0 0 0,0 1 0 0 0,0-1 0 0 0,-1 0 0 0 0,1 0 0 0 0,-1 1 0 0 0,1-1 0 0 0,-1 0 0 0 0,1-1 0 0 0,10-17 459 0 0,-2-1 0 0 0,0 0 0 0 0,-1 0 1 0 0,6-29-1 0 0,-3 13-231 0 0,-1 5-156 0 0,2-1 0 0 0,23-41 1 0 0,18-11-2819 0 0,-21 39-4721 0 0,-15 24 800 0 0</inkml:trace>
  <inkml:trace contextRef="#ctx0" brushRef="#br0" timeOffset="2">577 500 6391 0 0,'2'0'492'0'0,"3"-1"-313"0"0,0 1 0 0 0,0-1 0 0 0,0 0 0 0 0,0 0-1 0 0,0 0 1 0 0,0-1 0 0 0,0 0 0 0 0,-1 0-1 0 0,9-5 1 0 0,5-4 2414 0 0,18-16 1 0 0,-23 17-1193 0 0,1 0 0 0 0,15-9 1 0 0,-9 8 530 0 0,-1-1 0 0 0,29-25-1 0 0,13-8 871 0 0,-51 38-2541 0 0,-5 3-73 0 0,1 1 0 0 0,-1-1 0 0 0,1 1 0 0 0,0 0 0 0 0,0 1 0 0 0,10-4 0 0 0,-12 5-190 0 0,-1 1 1 0 0,0-1-1 0 0,0-1 0 0 0,0 1 0 0 0,-1 0 0 0 0,1-1 0 0 0,0 1 0 0 0,0-1 0 0 0,-1 0 0 0 0,1 0 0 0 0,-1 0 0 0 0,1 0 0 0 0,-1 0 1 0 0,0-1-1 0 0,3-4 0 0 0,7-2-447 0 0,-2 2-2670 0 0</inkml:trace>
  <inkml:trace contextRef="#ctx0" brushRef="#br0" timeOffset="3">684 1 4055 0 0,'34'117'1590'0'0,"7"28"2122"0"0,4 145 2534 0 0,-22 3-616 0 0,-10-116-3435 0 0,-7-102-1680 0 0,8 139 373 0 0,-9-129-1887 0 0,-2-50-6335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1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494 3 12263 0 0,'7'-1'944'0'0,"-7"1"-935"0"0,0-1 0 0 0,1 1-1 0 0,-1 0 1 0 0,0 0-1 0 0,0 0 1 0 0,1 0 0 0 0,-1 0-1 0 0,0-1 1 0 0,1 1-1 0 0,-1 0 1 0 0,0 0 0 0 0,0 0-1 0 0,1 0 1 0 0,-1 0 0 0 0,0 0-1 0 0,1 0 1 0 0,-1 0-1 0 0,0 0 1 0 0,1 0 0 0 0,-1 0-1 0 0,0 0 1 0 0,1 0 0 0 0,-1 1-1 0 0,0-1 1 0 0,0 0-1 0 0,1 0 1 0 0,-1 0 0 0 0,0 0-1 0 0,1 0 1 0 0,-1 1 0 0 0,0-1-1 0 0,0 0 1 0 0,0 0-1 0 0,1 1 1 0 0,-1-1 0 0 0,0 0-1 0 0,0 0 1 0 0,0 1-1 0 0,1-1 1 0 0,-1 0 0 0 0,0 0-1 0 0,0 1 1 0 0,0-1 0 0 0,0 0-1 0 0,0 1 1 0 0,0-1-1 0 0,1 1 1 0 0,-1 0 65 0 0,3 11 1137 0 0,-1 1-1 0 0,0 0 0 0 0,-1 0 0 0 0,-1 0 1 0 0,0 21-1 0 0,-1-32-966 0 0,-2 329 5489 0 0,-2 56 100 0 0,2-329-5833 0 0,-1 38 0 0 0,5-85 0 0 0,-1 11 0 0 0,-2 29 0 0 0,1-45 0 0 0,1 0 0 0 0,-1 0 0 0 0,-1-1 0 0 0,1 1 0 0 0,-1 0 0 0 0,0-1 0 0 0,-1 0 0 0 0,1 1 0 0 0,-7 9 0 0 0,7-13 0 0 0,1-1 0 0 0,-1 1 0 0 0,0-1 0 0 0,0 1 0 0 0,0-1 0 0 0,0 0 0 0 0,0 0 0 0 0,0 1 0 0 0,0-1 0 0 0,0-1 0 0 0,-1 1 0 0 0,1 0 0 0 0,0 0 0 0 0,0-1 0 0 0,-1 0 0 0 0,1 1 0 0 0,0-1 0 0 0,-1 0 0 0 0,1 0 0 0 0,-1 0 0 0 0,1 0 0 0 0,0-1 0 0 0,-4 0 0 0 0,-6-2 0 0 0,0 0 0 0 0,1 0 0 0 0,-14-7 0 0 0,22 8 0 0 0,-139-64 0 0 0,123 55 0 0 0,1 0 0 0 0,1-1 0 0 0,0-1 0 0 0,0 0 0 0 0,-19-22 0 0 0,25 23 0 0 0,-7-7 0 0 0,-18-26 0 0 0,32 38 0 0 0,0 1 0 0 0,0 0 0 0 0,0-1 0 0 0,1 0 0 0 0,0 0 0 0 0,1 0 0 0 0,-1 0 0 0 0,-2-14 0 0 0,5 17 0 0 0,0 1 0 0 0,1 0 0 0 0,-1 0 0 0 0,1-1 0 0 0,-1 1 0 0 0,1 0 0 0 0,0 0 0 0 0,0 0 0 0 0,0 0 0 0 0,1 0 0 0 0,-1 0 0 0 0,1 0 0 0 0,-1 0 0 0 0,1 1 0 0 0,0-1 0 0 0,0 1 0 0 0,0-1 0 0 0,4-2 0 0 0,5-5 0 0 0,0 0 0 0 0,20-13 0 0 0,-30 23 0 0 0,16-11 0 0 0,0 2 0 0 0,1 0 0 0 0,0 1 0 0 0,1 0 0 0 0,0 2 0 0 0,0 0 0 0 0,24-3 0 0 0,143-14 0 0 0,-165 22 0 0 0,147-8 0 0 0,-124 7 0 0 0,-5 5 0 0 0,-32-2 0 0 0,0 0 0 0 0,0-1 0 0 0,0 1 0 0 0,12-2 0 0 0,-11-1 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5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3079 0 0,'23'39'5223'0'0,"-16"-23"-1793"0"0,-6-10-2371 0 0,1-1 1 0 0,1 0 0 0 0,-1 0 0 0 0,1 0-1 0 0,0 0 1 0 0,5 6 3134 0 0,-7-13-3900 0 0,3-1-463 0 0,0-1 1 0 0,0 1-1 0 0,0-1 0 0 0,-1 0 1 0 0,0 0-1 0 0,0-1 1 0 0,0 1-1 0 0,0-1 1 0 0,-1 0-1 0 0,3-6 0 0 0,3-10-2607 0 0,6-25 0 0 0,-8 23 127 0 0,-1 5-397 0 0,4-32 0 0 0,-5-18 2847 0 0,3 68 5362 0 0,-6 1-4720 0 0,0 0 0 0 0,0 0 0 0 0,0 0 0 0 0,0 1 0 0 0,0-1 0 0 0,0 1 1 0 0,0-1-1 0 0,0 0 0 0 0,-1 1 0 0 0,1-1 0 0 0,-1 1 0 0 0,1 0 0 0 0,-1-1 0 0 0,0 1 0 0 0,1 2 0 0 0,-1 30 2638 0 0,0-14-1467 0 0,1 7-393 0 0,-1 0 0 0 0,-1 1 0 0 0,-1-1 0 0 0,-1 0 0 0 0,-12 46 0 0 0,-5-17 50 0 0,11-33-942 0 0,1 1 1 0 0,-7 39-1 0 0,15-56-325 0 0,5-3-4 0 0,7-2 0 0 0,-1-1 0 0 0,0 0 0 0 0,0-1 0 0 0,23-3 0 0 0,-21 2 0 0 0,0 0 0 0 0,1 1 0 0 0,22 2 0 0 0,-21 1 0 0 0,3-1 0 0 0,0 2 0 0 0,-1 0 0 0 0,1 1 0 0 0,20 9 0 0 0,-25-10 0 0 0,-1 1 0 0 0,18 3 0 0 0,-29-8 0 0 0,1 1 0 0 0,0 0 0 0 0,0-1 0 0 0,0 1 0 0 0,0-1 0 0 0,0 0 0 0 0,0 1 0 0 0,0-1 0 0 0,0 0 0 0 0,0 0 0 0 0,0 0 0 0 0,0-1 0 0 0,0 1 0 0 0,0 0 0 0 0,0-1 0 0 0,0 1 0 0 0,0-1 0 0 0,0 0 0 0 0,0 0 0 0 0,2-1 0 0 0,-4 2 0 0 0,8-5-586 0 0,1 0-1 0 0,-2-1 1 0 0,1 0 0 0 0,-1 0-1 0 0,0-1 1 0 0,0 1 0 0 0,0-2-1 0 0,6-9 1 0 0,3-2-3165 0 0,-7 7-6445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7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137 131 4895 0 0,'-1'1'375'0'0,"-18"31"729"0"0,-4 8 4024 0 0,22-38-4183 0 0,1 0-90 0 0,-26 91 866 0 0,10-41-1431 0 0,-26 122 2388 0 0,39-159-2095 0 0,1-8 294 0 0,1 0-1 0 0,0 0 1 0 0,-1 10-1 0 0,9-37-215 0 0,-3 12-507 0 0,61-159 3470 0 0,-64 164-3555 0 0,29-53 2105 0 0,-25 43-1880 0 0,2 1 0 0 0,-1 0-1 0 0,1 0 1 0 0,1 0 0 0 0,0 1 0 0 0,1 0 0 0 0,0 1 0 0 0,14-13 0 0 0,-22 22-259 0 0,0 1 0 0 0,0-1 0 0 0,0 0 0 0 0,0 1-1 0 0,0-1 1 0 0,-1 0 0 0 0,1 1 0 0 0,0-1 0 0 0,0 1 0 0 0,0 0 0 0 0,1-1-1 0 0,-1 1 1 0 0,0 0 0 0 0,0-1 0 0 0,0 1 0 0 0,0 0 0 0 0,0 0 0 0 0,0 0 0 0 0,0 0-1 0 0,0 0 1 0 0,0 0 0 0 0,0 1 0 0 0,1-1 0 0 0,-1 0 0 0 0,0 0 0 0 0,0 1 0 0 0,0-1-1 0 0,0 1 1 0 0,0-1 0 0 0,0 1 0 0 0,0-1 0 0 0,-1 1 0 0 0,1-1 0 0 0,0 1 0 0 0,0 0-1 0 0,0 0 1 0 0,0-1 0 0 0,0 3 0 0 0,7 8-35 0 0,-4 1 0 0 0,0 0 0 0 0,0 0 0 0 0,-2 0 0 0 0,1 1 0 0 0,-2-1 0 0 0,1 1 0 0 0,-2 18 0 0 0,-1 2 0 0 0,-9 56 0 0 0,7-70 0 0 0,-3 15 0 0 0,0 0 0 0 0,-13 34 0 0 0,-7-3 0 0 0,18-50 0 0 0,5-13 0 0 0,0-1 0 0 0,3 0 0 0 0,0-1 0 0 0,0 0 0 0 0,-1 0 0 0 0,1 0 0 0 0,0 1 0 0 0,0-1 0 0 0,-1 0 0 0 0,1 0 0 0 0,0 0 0 0 0,-1 0 0 0 0,1 1 0 0 0,0-1 0 0 0,-1 0 0 0 0,1 0 0 0 0,0 0 0 0 0,-1 0 0 0 0,1 0 0 0 0,0 0 0 0 0,-1 0 0 0 0,1 0 0 0 0,-1 0 0 0 0,1 0 0 0 0,-1-1 0 0 0,0 0 0 0 0,0 1 0 0 0,0-1 0 0 0,0 0 0 0 0,0 0 0 0 0,0 1 0 0 0,0-1 0 0 0,0 0 0 0 0,1 0 0 0 0,-1 0 0 0 0,0 0 0 0 0,1 0 0 0 0,-1-1 0 0 0,1 1 0 0 0,-1 0 0 0 0,1 0 0 0 0,-1 0 0 0 0,1-2 0 0 0,-6-28 0 0 0,5 21 0 0 0,-1-3 0 0 0,1 1 0 0 0,0 0 0 0 0,1-1 0 0 0,0 1 0 0 0,1-1 0 0 0,0 1 0 0 0,1-1 0 0 0,1 1 0 0 0,0 0 0 0 0,0 0 0 0 0,1 0 0 0 0,1 1 0 0 0,7-14 0 0 0,-8 17 0 0 0,0 0 0 0 0,-1 0 0 0 0,4-13 0 0 0,8-17 0 0 0,38-75 0 0 0,-31 62 0 0 0,-19 45 0 0 0,1 0 0 0 0,0 0 0 0 0,5-7 0 0 0,10-16 0 0 0,-8 8 0 0 0,9-21 0 0 0,-19 36 0 0 0,2 0 0 0 0,-1 0 0 0 0,1 1 0 0 0,0-1 0 0 0,0 1 0 0 0,0-1 0 0 0,8-8 0 0 0,-4 9 0 0 0,-5 3 0 0 0,2 2 0 0 0,21-10 0 0 0,-9 1 0 0 0,-4 3 0 0 0,-3 4 0 0 0,-8 2 0 0 0,-1 0 0 0 0,0 0 0 0 0,1 0 0 0 0,-1 0 0 0 0,0 0 0 0 0,1 0 0 0 0,-1 0 0 0 0,0 0 0 0 0,1 0 0 0 0,-1 0 0 0 0,0 0 0 0 0,1 0 0 0 0,-1 0 0 0 0,1 0 0 0 0,-1 0 0 0 0,0 0 0 0 0,1 0 0 0 0,-1 0 0 0 0,0 0 0 0 0,1 1 0 0 0,-1-1 0 0 0,0 0 0 0 0,1 0 0 0 0,-1 0 0 0 0,0 1 0 0 0,0-1 0 0 0,1 0 0 0 0,-1 0 0 0 0,0 1 0 0 0,0-1 0 0 0,1 0 0 0 0,-1 1 0 0 0,0-1 0 0 0,0 0 0 0 0,0 0 0 0 0,0 1 0 0 0,1-1 0 0 0,-1 1 0 0 0,0-1 0 0 0,0 0 0 0 0,0 1 0 0 0,0-1 0 0 0,0 0 0 0 0,0 1 0 0 0,0-1 0 0 0,0 1 0 0 0,0-1 0 0 0,0 1 0 0 0,1 1 0 0 0,-1-1 0 0 0,1 0 0 0 0,-1 1 0 0 0,0-1 0 0 0,0 0 0 0 0,0 1 0 0 0,0-1 0 0 0,0 0 0 0 0,0 2 0 0 0,-9 21 0 0 0,6-15 0 0 0,-3 5 0 0 0,4-8 0 0 0,0 0 0 0 0,0-1 0 0 0,-1 1 0 0 0,0 0 0 0 0,-1-1 0 0 0,1 0 0 0 0,-1 0 0 0 0,0 0 0 0 0,-8 8 0 0 0,5-5 0 0 0,4-1 0 0 0,10-1 0 0 0,3 1 0 0 0,-3 2 0 0 0,-2 3 0 0 0,-1 5 0 0 0,-6-12 0 0 0,0-3 0 0 0,2 0 0 0 0,0-1 0 0 0,0 0 0 0 0,-1 1 0 0 0,1-1 0 0 0,0 0 0 0 0,-1 1 0 0 0,1-1 0 0 0,-1 0 0 0 0,0 1 0 0 0,1-1 0 0 0,-1 0 0 0 0,0 0 0 0 0,0 0 0 0 0,0 0 0 0 0,-1 2 0 0 0,-1 0 0 0 0,0 1 0 0 0,2-3 0 0 0,0 1 0 0 0,0-1 0 0 0,-1 0 0 0 0,1 1 0 0 0,0-1 0 0 0,-1 0 0 0 0,1 0 0 0 0,-1 0 0 0 0,0 0 0 0 0,-2 1 0 0 0,-8 6 0 0 0,9-4 0 0 0,10-4 0 0 0,10-4 0 0 0,-12 2 0 0 0,14-9 0 0 0,8-8 0 0 0,-18 13 0 0 0,-9 6 0 0 0,0-1 0 0 0,0 1 0 0 0,0 0 0 0 0,1 0 0 0 0,-1-1 0 0 0,0 1 0 0 0,0 0 0 0 0,1 0 0 0 0,-1 0 0 0 0,0-1 0 0 0,0 1 0 0 0,1 0 0 0 0,-1 0 0 0 0,0 0 0 0 0,1 0 0 0 0,-1 0 0 0 0,0 0 0 0 0,0 0 0 0 0,1-1 0 0 0,-1 1 0 0 0,0 0 0 0 0,1 0 0 0 0,-1 0 0 0 0,0 0 0 0 0,1 0 0 0 0,-1 0 0 0 0,0 0 0 0 0,1 1 0 0 0,-3 11 0 0 0,0-7 0 0 0,1-1 0 0 0,-1 0 0 0 0,1 0 0 0 0,-1-1 0 0 0,0 1 0 0 0,-1 0 0 0 0,1-1 0 0 0,-1 1 0 0 0,1-1 0 0 0,-5 4 0 0 0,-2 3 0 0 0,-10 12 0 0 0,-26 22 0 0 0,37-36 0 0 0,-5 3 0 0 0,-27 19 0 0 0,4-5 0 0 0,36-25 0 0 0,0 0 0 0 0,1 0 0 0 0,-1 0 0 0 0,0 0 0 0 0,0 0 0 0 0,0 0 0 0 0,0 0 0 0 0,0 0 0 0 0,0 0 0 0 0,0 0 0 0 0,0 0 0 0 0,0 0 0 0 0,0 1 0 0 0,0-1 0 0 0,0 0 0 0 0,0 0 0 0 0,0 0 0 0 0,0 0 0 0 0,0 0 0 0 0,0 0 0 0 0,0 0 0 0 0,0 0 0 0 0,0 0 0 0 0,0 0 0 0 0,0 0 0 0 0,1 0 0 0 0,-1 0 0 0 0,0 0 0 0 0,0 0 0 0 0,0 0 0 0 0,0 0 0 0 0,0 0 0 0 0,0 0 0 0 0,0 1 0 0 0,0-1 0 0 0,0 0 0 0 0,0 0 0 0 0,0 0 0 0 0,0 0 0 0 0,0 0 0 0 0,0 0 0 0 0,0 0 0 0 0,-1 0 0 0 0,1 0 0 0 0,0 0 0 0 0,0 0 0 0 0,0 0 0 0 0,0 0 0 0 0,0 0 0 0 0,0 0 0 0 0,0 0 0 0 0,0 0 0 0 0,0 0 0 0 0,0 0 0 0 0,0 0 0 0 0,0 1 0 0 0,0-1 0 0 0,0 0 0 0 0,0 0 0 0 0,0 0 0 0 0,0 0 0 0 0,0 0 0 0 0,0 0 0 0 0,8 0 0 0 0,10-3 0 0 0,9-1 0 0 0,-3 1 0 0 0,0-1 0 0 0,-1-1 0 0 0,0-1 0 0 0,0-1 0 0 0,36-17 0 0 0,-49 19 0 0 0,-5 3 0 0 0,0-1 0 0 0,0 0 0 0 0,0 0 0 0 0,0 0 0 0 0,7-7 0 0 0,-4 3 0 0 0,-2 2-144 0 0,-5 5-603 0 0,4-13-4167 0 0,-2 7 4125 0 0,-2 0 0 0 0,1 0-1 0 0,-1-1 1 0 0,0 1 0 0 0,0-1 0 0 0,-1 1 0 0 0,1-1 0 0 0,-2 1 0 0 0,1-1 0 0 0,-1 1 0 0 0,-2-12 0 0 0,-2-2 539 0 0,-1 1 0 0 0,-12-26 0 0 0,17 43 438 0 0,0 0 0 0 0,0 0 0 0 0,-1 0 1 0 0,1 0-1 0 0,-1 0 0 0 0,1 0 0 0 0,-1 1 0 0 0,1-1 0 0 0,-4-2 0 0 0,4 3 168 0 0,0 1 1 0 0,0-1-1 0 0,0 0 0 0 0,0 1 1 0 0,0-1-1 0 0,0 1 0 0 0,0-1 1 0 0,0 1-1 0 0,0 0 0 0 0,0-1 1 0 0,0 1-1 0 0,0 0 0 0 0,-1 0 1 0 0,1-1-1 0 0,0 1 0 0 0,0 0 0 0 0,-1 0 1 0 0,0 1 0 0 0,1 0 0 0 0,0 0 1 0 0,0 0-1 0 0,0 0 0 0 0,0 0 1 0 0,1 0-1 0 0,-1 1 0 0 0,0-1 1 0 0,0 0-1 0 0,1 0 0 0 0,-1 0 0 0 0,0 1 1 0 0,1-1-1 0 0,-1 0 0 0 0,1 3 1 0 0,-7 22 707 0 0,3 3-832 0 0,1 0 0 0 0,2 1 0 0 0,3 47-1 0 0,-1-58-216 0 0,26 434-16 0 0,8 49 0 0 0,-6-66 0 0 0,-26-392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49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86 2303 0 0,'-34'-6'167'0'0,"33"6"-166"0"0,0 0 1 0 0,1 1-1 0 0,-1-1 0 0 0,0 0 1 0 0,1 1-1 0 0,-1-1 0 0 0,0 0 1 0 0,1 1-1 0 0,-1-1 0 0 0,0 1 0 0 0,1-1 1 0 0,-1 1-1 0 0,1-1 0 0 0,-1 1 1 0 0,1 0-1 0 0,-1-1 0 0 0,1 1 0 0 0,-1 0 1 0 0,1-1-1 0 0,0 1 0 0 0,-1 0 1 0 0,1 0-1 0 0,0-1 0 0 0,0 1 1 0 0,-1 0-1 0 0,1 0 0 0 0,0 0 0 0 0,-1 4-4 0 0,-11 19 1380 0 0,-2 0-1 0 0,0 0 0 0 0,-22 25 0 0 0,8-9-41 0 0,21-30-709 0 0,-5 8 907 0 0,11-17-937 0 0,12 16 1264 0 0,-6-14-1747 0 0,0 0 1 0 0,1 0-1 0 0,-1-1 0 0 0,8 3 1 0 0,12 6 55 0 0,-19-7-121 0 0,0 0-1 0 0,0 1 1 0 0,0-1-1 0 0,-1 1 1 0 0,0 0 0 0 0,0 1-1 0 0,0-1 1 0 0,0 1 0 0 0,-1 0-1 0 0,0 0 1 0 0,0 0-1 0 0,-1 1 1 0 0,0 0 0 0 0,0-1-1 0 0,0 1 1 0 0,-1 0 0 0 0,0 0-1 0 0,0 0 1 0 0,-1 1-1 0 0,0-1 1 0 0,0 11 0 0 0,0-6 246 0 0,-1-1 1 0 0,-1 1 0 0 0,0-1 0 0 0,-1 1 0 0 0,0-1-1 0 0,0 1 1 0 0,-1-1 0 0 0,-1 0 0 0 0,0 0 0 0 0,-1 0-1 0 0,1-1 1 0 0,-14 20 0 0 0,18-29-273 0 0,-1 0 1 0 0,0 0-1 0 0,0 0 1 0 0,0 1-1 0 0,1-1 0 0 0,-1 0 1 0 0,0 0-1 0 0,-1 0 1 0 0,1-1-1 0 0,0 1 1 0 0,0 0-1 0 0,0 0 0 0 0,0-1 1 0 0,-1 1-1 0 0,1 0 1 0 0,-3 0-1 0 0,4-1-14 0 0,0 0-1 0 0,-1 0 1 0 0,1 0 0 0 0,0 0 0 0 0,-1 0-1 0 0,1-1 1 0 0,-1 1 0 0 0,1 0 0 0 0,0 0-1 0 0,-1 0 1 0 0,1 0 0 0 0,0 0-1 0 0,-1-1 1 0 0,1 1 0 0 0,0 0 0 0 0,-1 0-1 0 0,1-1 1 0 0,0 1 0 0 0,0 0-1 0 0,-1-1 1 0 0,1 1 0 0 0,-1-1 0 0 0,-3-15 184 0 0,3 8-318 0 0,1 0 1 0 0,0-1-1 0 0,0 1 1 0 0,1 0 0 0 0,4-15-1 0 0,14-42-620 0 0,-12 44 382 0 0,-1 4 219 0 0,0-1 0 0 0,1 1-1 0 0,1 0 1 0 0,1 0 0 0 0,0 1 0 0 0,1 0 0 0 0,18-20 0 0 0,-23 30 118 0 0,1 1 1 0 0,0-1 0 0 0,0 1 0 0 0,0 1-1 0 0,11-7 1 0 0,-16 10 25 0 0,0 1-1 0 0,-1-1 1 0 0,1 1-1 0 0,0-1 1 0 0,0 1-1 0 0,-1 0 1 0 0,1-1-1 0 0,0 1 1 0 0,0 0-1 0 0,0 0 1 0 0,-1-1-1 0 0,1 1 1 0 0,0 0-1 0 0,0 0 1 0 0,0 0-1 0 0,-1 0 1 0 0,1 0-1 0 0,0 0 1 0 0,1 1-1 0 0,0-3 464 0 0,2 6-70 0 0,-3-4-357 0 0,-1 0 0 0 0,0 0 0 0 0,1 0 0 0 0,-1 0 0 0 0,0 1 0 0 0,1-1-1 0 0,-1 0 1 0 0,0 1 0 0 0,1-1 0 0 0,-1 0 0 0 0,0 0 0 0 0,1 1 0 0 0,-1-1 0 0 0,0 0 0 0 0,0 1 0 0 0,1-1 0 0 0,-1 1 0 0 0,0-1-1 0 0,0 0 1 0 0,0 1 0 0 0,0 0 0 0 0,1 1 38 0 0,-1 0 0 0 0,0 1 0 0 0,0-1 0 0 0,0 0 1 0 0,-1 0-1 0 0,1 1 0 0 0,0-1 0 0 0,-1 0 0 0 0,0 0 0 0 0,1 0 0 0 0,-1 0 0 0 0,0 0 0 0 0,0 0 0 0 0,0 0 0 0 0,-2 3 0 0 0,-25 29 378 0 0,16-21-299 0 0,9-9-120 0 0,-16 18 157 0 0,18-21-182 0 0,0-1-1 0 0,1 1 1 0 0,-1 0-1 0 0,0-1 1 0 0,0 1-1 0 0,0 0 1 0 0,0-1-1 0 0,0 1 1 0 0,0-1-1 0 0,0 1 1 0 0,0-1-1 0 0,1 0 1 0 0,-2 1-1 0 0,1-1 1 0 0,0 0-1 0 0,0 0 1 0 0,0 1-1 0 0,0-1 1 0 0,0 0-1 0 0,0 0 1 0 0,-1-1-1 0 0,-2-3-6 0 0,5-4-274 0 0,0 0-1 0 0,0-1 1 0 0,1 1-1 0 0,0 0 1 0 0,1 0-1 0 0,-1 0 1 0 0,7-11-1 0 0,-9 19 254 0 0,16-34-3764 0 0,1 1 1 0 0,24-34-1 0 0,48-57 1292 0 0,-81 112 2534 0 0,20-26 1697 0 0,-12 10 7583 0 0,-14 27-8939 0 0,-2 1-416 0 0,1 0 1 0 0,-1 0 0 0 0,0-1 0 0 0,0 1 0 0 0,0 0-1 0 0,0 0 1 0 0,0 0 0 0 0,0 0 0 0 0,0 0-1 0 0,0 0 1 0 0,0 0 0 0 0,0-1 0 0 0,1 1 0 0 0,-1 0-1 0 0,0 0 1 0 0,0 0 0 0 0,0 0 0 0 0,0 0 0 0 0,0 0-1 0 0,0 0 1 0 0,1 0 0 0 0,-1 0 0 0 0,0 0 0 0 0,0 0-1 0 0,0 0 1 0 0,0 0 0 0 0,0 0 0 0 0,1 0 0 0 0,-1 0-1 0 0,0 0 1 0 0,0 0 0 0 0,0 0 0 0 0,0 0-1 0 0,0 0 1 0 0,0 0 0 0 0,1 0 0 0 0,-1 0 0 0 0,0 0-1 0 0,0 0 1 0 0,0 0 0 0 0,0 0 0 0 0,1 0 0 0 0,0 3-288 0 0,1 0 0 0 0,0-1 1 0 0,-1 1-1 0 0,1 0 0 0 0,-1 0 1 0 0,0 0-1 0 0,0 0 0 0 0,0 0 1 0 0,0 0-1 0 0,0 4 0 0 0,2 35-2294 0 0,-1 1 1980 0 0,20 38 715 0 0,0 2 307 0 0,-15-47 1027 0 0,-2 0 0 0 0,-1 0 0 0 0,-2 1 0 0 0,-5 65 1 0 0,3-102-1408 0 0,-3 26 1306 0 0,-9 37 1 0 0,10-55-1087 0 0,0-1-1 0 0,0 0 1 0 0,-1-1-1 0 0,0 1 0 0 0,-1 0 1 0 0,1-1-1 0 0,-1 0 0 0 0,0 0 1 0 0,-10 11-1 0 0,14-17-212 0 0,-1 1 0 0 0,1-1-1 0 0,0 0 1 0 0,-1 0 0 0 0,1 0 0 0 0,0 1-1 0 0,-1-1 1 0 0,1 0 0 0 0,0 0-1 0 0,-1 0 1 0 0,1 0 0 0 0,-1 0 0 0 0,1 0-1 0 0,0 0 1 0 0,-1 0 0 0 0,1 0 0 0 0,0 0-1 0 0,-1 0 1 0 0,1 0 0 0 0,0 0-1 0 0,-1 0 1 0 0,1 0 0 0 0,-1-1 0 0 0,1 1-1 0 0,0 0 1 0 0,-1 0 0 0 0,1 0 0 0 0,0 0-1 0 0,0-1 1 0 0,-1 1 0 0 0,1 0-1 0 0,0 0 1 0 0,-1-1 0 0 0,1 1 0 0 0,-8-11 121 0 0,7 8-204 0 0,-1-1-1 0 0,1 0 1 0 0,1 1 0 0 0,-1-1-1 0 0,1 0 1 0 0,-1 0-1 0 0,1 0 1 0 0,1-4 0 0 0,-1 0-141 0 0,0-15-332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0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2303 0 0,'11'43'1269'0'0,"10"59"10102"0"0,-16-84-9253 0 0,-4-15-1594 0 0,0 0 0 0 0,0 0 0 0 0,0 0 0 0 0,0 0 1 0 0,0 5-1 0 0,9-11 221 0 0,-8 1-719 0 0,1 1-1 0 0,-1-1 0 0 0,0 0 1 0 0,1 0-1 0 0,-1 1 0 0 0,0-1 1 0 0,0-1-1 0 0,0 1 0 0 0,-1 0 1 0 0,1 0-1 0 0,2-5 1 0 0,15-31-798 0 0,-8 12-806 0 0,8-11-4573 0 0,-12 17 635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0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4863 0 0,'0'0'375'0'0,"0"1"-244"0"0,4 9 809 0 0,0 0 1 0 0,-1 0-1 0 0,0 0 0 0 0,-1 1 1 0 0,0-1-1 0 0,-1 0 1 0 0,0 1-1 0 0,0 0 1 0 0,-1-1-1 0 0,-3 21 1 0 0,-3 8 2193 0 0,-16 59 0 0 0,22-98-3125 0 0,-15 47 1252 0 0,-2-2 1 0 0,-30 59-1 0 0,43-96-1199 0 0,-4 9 147 0 0,-1 0-1 0 0,-12 17 1 0 0,16-28-222 0 0,5-18-1118 0 0,2 2 443 0 0,1-1 0 0 0,0 0-1 0 0,0 1 1 0 0,1 0 0 0 0,1 0-1 0 0,0 0 1 0 0,0 0 0 0 0,1 1-1 0 0,0 0 1 0 0,1 0 0 0 0,0 0 0 0 0,0 1-1 0 0,1 0 1 0 0,0 1 0 0 0,0-1-1 0 0,12-6 1 0 0,-10 7 272 0 0,1 0-1 0 0,0 1 1 0 0,0 0 0 0 0,1 1-1 0 0,-1 1 1 0 0,15-4 0 0 0,-16 5 493 0 0,0 1 1 0 0,1 1 0 0 0,-1-1-1 0 0,1 2 1 0 0,0-1-1 0 0,-1 2 1 0 0,16 1 0 0 0,-10 1 793 0 0,0 1 0 0 0,0 0 0 0 0,26 11 0 0 0,-20-4 1692 0 0,0 1 0 0 0,0 0 0 0 0,32 26-1 0 0,-37-26-1318 0 0,14 12 1427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1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72 9559 0 0,'7'11'519'0'0,"0"0"0"0"0,-1 0 0 0 0,0 1 0 0 0,0 0 0 0 0,5 21 0 0 0,13 66 5710 0 0,-16-63-5248 0 0,-6-27-814 0 0,6 19 197 0 0,-8-27-432 0 0,8-13-2596 0 0,-5 2 1861 0 0,-1 1 0 0 0,0-1-1 0 0,-1 1 1 0 0,1-1 0 0 0,-2 1 0 0 0,0-1 0 0 0,-1-14-1 0 0,-3-5-495 0 0,-8-33-1 0 0,6 36 1166 0 0,-5-45 0 0 0,11 70 157 0 0,0-1 0 0 0,0 1 1 0 0,-1-1-1 0 0,1 1 1 0 0,0-1-1 0 0,1 1 0 0 0,-1-1 1 0 0,0 1-1 0 0,0-1 0 0 0,1 1 1 0 0,-1-1-1 0 0,0 1 1 0 0,1-1-1 0 0,0 1 0 0 0,-1 0 1 0 0,1-1-1 0 0,0 1 0 0 0,0 0 1 0 0,0-1-1 0 0,0 1 1 0 0,0 0-1 0 0,0 0 0 0 0,0 0 1 0 0,0 0-1 0 0,0 0 0 0 0,0 0 1 0 0,0 0-1 0 0,1 1 1 0 0,-1-1-1 0 0,0 0 0 0 0,1 1 1 0 0,-1-1-1 0 0,1 1 0 0 0,1-1 1 0 0,4 0 553 0 0,1 0 0 0 0,-1 1 0 0 0,0 0 1 0 0,1 0-1 0 0,13 3 0 0 0,5-1 2167 0 0,-25-2-2504 0 0,0 0 0 0 0,-1 0 0 0 0,1 0 0 0 0,0 0 0 0 0,0 0-1 0 0,0 0 1 0 0,0 0 0 0 0,-1 0 0 0 0,1 0 0 0 0,0 0 0 0 0,0 1 0 0 0,0-1 0 0 0,-1 0 0 0 0,1 1 0 0 0,0-1 0 0 0,0 0 0 0 0,-1 1 0 0 0,1-1 0 0 0,0 1-1 0 0,-1-1 1 0 0,1 1 0 0 0,0 0 0 0 0,-1-1 0 0 0,1 1 0 0 0,-1-1 0 0 0,1 2 0 0 0,-1-1-72 0 0,1 0 1 0 0,-1 0-1 0 0,0 1 1 0 0,0-1 0 0 0,0 0-1 0 0,0 0 1 0 0,0 0-1 0 0,0 0 1 0 0,-1 1-1 0 0,1-1 1 0 0,0 0-1 0 0,-1 0 1 0 0,1 0-1 0 0,0 0 1 0 0,-2 2-1 0 0,-2 4 219 0 0,0 0-1 0 0,-1 0 0 0 0,-10 11 1 0 0,13-16-323 0 0,0 0-64 0 0,1 0 0 0 0,-1-1 1 0 0,1 1-1 0 0,-1-1 1 0 0,0 1-1 0 0,0-1 0 0 0,0 0 1 0 0,0 0-1 0 0,0 0 1 0 0,0 0-1 0 0,0 0 0 0 0,0 0 1 0 0,-4 0-1 0 0,4 0-417 0 0,8-4-4341 0 0,-4 2 4267 0 0,-1 0 0 0 0,1 0 0 0 0,0 0 0 0 0,2-3 0 0 0,3-1-553 0 0,-5 4 658 0 0,-3 5-115 0 0,1 0 538 0 0,-1-1 0 0 0,0 1 0 0 0,0-1 0 0 0,0 1 0 0 0,0-1 0 0 0,0 1 0 0 0,-1-1 0 0 0,-2 5 0 0 0,-1 0-3 0 0,-1 0 0 0 0,-8 10 0 0 0,6-9-11 0 0,4-3-5 0 0,-1-1-1 0 0,1 0 1 0 0,-1 0-1 0 0,0 0 1 0 0,-1-1 0 0 0,-5 4-1 0 0,4-3-2 0 0,19-10 14 0 0,3-1-9 0 0,-7 2-23 0 0,-6 3 6 0 0,1 0 0 0 0,0 0 0 0 0,0 0 0 0 0,0 0 0 0 0,0 1 0 0 0,5-2 0 0 0,-7 2 1 0 0,0 0 1 0 0,0 0 0 0 0,0-1 0 0 0,0 1 0 0 0,0 0 0 0 0,1 0 0 0 0,-1 0-1 0 0,0 0 1 0 0,0 0 0 0 0,0 1 0 0 0,0-1 0 0 0,1 0 0 0 0,-1 0 0 0 0,0 1-1 0 0,0-1 1 0 0,0 1 0 0 0,0-1 0 0 0,0 1 0 0 0,0-1 0 0 0,0 1 0 0 0,1 1-1 0 0,-1-2 7 0 0,-1 1 0 0 0,1 0-1 0 0,-1 0 1 0 0,1 0 0 0 0,-1 0-1 0 0,1 0 1 0 0,-1 0-1 0 0,0 0 1 0 0,0 0 0 0 0,1 1-1 0 0,-1-1 1 0 0,0 0-1 0 0,0 0 1 0 0,0 0 0 0 0,0 0-1 0 0,0 0 1 0 0,0 0-1 0 0,-1 1 1 0 0,0 3 15 0 0,0-1-1 0 0,0 0 1 0 0,0 0 0 0 0,-1-1-1 0 0,0 1 1 0 0,0 0 0 0 0,0 0-1 0 0,0-1 1 0 0,0 1 0 0 0,-4 3-1 0 0,-10 7 3 0 0,0 0 0 0 0,0-2 0 0 0,-36 21 0 0 0,-59 23 84 0 0,-58 11 769 0 0,168-67-844 0 0,-3 1 1081 0 0,12-6-677 0 0,14-7 10 0 0,224-76 3469 0 0,-5-17-129 0 0,-177 69-2007 0 0,-63 35-1608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2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5695 0 0,'5'8'932'0'0,"-1"0"-1"0"0,1 0 0 0 0,-2 1 0 0 0,1-1 0 0 0,-1 1 1 0 0,-1 0-1 0 0,1 0 0 0 0,-2 0 0 0 0,2 18 1 0 0,-2 2 2469 0 0,-5 53 0 0 0,1-48-3668 0 0,2-21-837 0 0,1-39-11470 0 0,1 16 12904 0 0,1-7-2220 0 0,6-22-1 0 0,0 11 1324 0 0,12-27-1 0 0,-17 49 631 0 0,0-1 0 0 0,1 1 0 0 0,0 0-1 0 0,6-6 1 0 0,-5 5 271 0 0,-4 6 42 0 0,9-9 1350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4055 0 0,'-114'54'1859'0'0,"112"-54"-1374"0"0,15-6-723 0 0,-6 2 163 0 0,14-4-11 0 0,0 0-1 0 0,0 2 1 0 0,0 1-1 0 0,1 0 1 0 0,0 2 0 0 0,28-2-1 0 0,8 4 1202 0 0,67 7 0 0 0,-95-2 1580 0 0,35 9 0 0 0,-32-6-219 0 0,-5-1-589 0 0,0-2 0 0 0,0-1 0 0 0,0-1 0 0 0,0-1 0 0 0,41-5 0 0 0,15-11-25 0 0,-43 6-9904 0 0,-23 6-854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2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7135 0 0,'31'-6'4903'0'0,"-1"-2"-1"0"0,53-22 0 0 0,-25 4-3301 0 0,-28 11-1357 0 0,-1-1-3248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3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2383 0 0,'-1'1'394'0'0,"-1"9"926"0"0,0-1 0 0 0,0 1 0 0 0,0 0 1 0 0,2 0-1 0 0,-1-1 0 0 0,1 1 0 0 0,0 0 0 0 0,3 14 0 0 0,21 81 3757 0 0,-8-43-3383 0 0,-11-38-1108 0 0,61 258 4097 0 0,-65-275-4666 0 0,7 32 247 0 0,-10-38-241 0 0,1-1 0 0 0,-1 1 0 0 0,1-1 0 0 0,0 0 0 0 0,-1 1 0 0 0,1-1-1 0 0,-1 0 1 0 0,1 0 0 0 0,-1 0 0 0 0,-2 0 0 0 0,-7-2-91 0 0,1-1 1 0 0,-1 0-1 0 0,1 0 1 0 0,-1-1-1 0 0,1 0 0 0 0,0-1 1 0 0,1 0-1 0 0,-1-1 0 0 0,-8-6 1 0 0,4 1-24 0 0,1 0 1 0 0,0-1-1 0 0,0 0 0 0 0,-20-27 1 0 0,32 38 74 0 0,-1-1-1 0 0,1 0 1 0 0,0 1 0 0 0,0-1 0 0 0,0 0-1 0 0,0 0 1 0 0,1 0 0 0 0,-1 0 0 0 0,0 0 0 0 0,1 0-1 0 0,-1 0 1 0 0,1 0 0 0 0,0 0 0 0 0,0 0-1 0 0,0 0 1 0 0,0 0 0 0 0,0 0 0 0 0,0 0-1 0 0,0 0 1 0 0,1 0 0 0 0,-1 0 0 0 0,1 0 0 0 0,-1 0-1 0 0,1 0 1 0 0,0 0 0 0 0,0 0 0 0 0,0 1-1 0 0,2-5 1 0 0,3-1-141 0 0,0 0 1 0 0,1 0-1 0 0,0 0 0 0 0,0 1 1 0 0,9-6-1 0 0,0-2-688 0 0,20-19-2765 0 0,-16 13-2921 0 0,-7 8 593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42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144 0 7455 0 0,'16'37'4280'0'0,"0"0"0"0"0,18 76 0 0 0,6 81 6589 0 0,-34-164-10669 0 0,4 35 12 0 0,-3 0 0 0 0,-3 1 0 0 0,-6 90 0 0 0,-6-54 65 0 0,-32 145 1 0 0,32-214-278 0 0,-1-1 0 0 0,-23 52 0 0 0,-39 58 0 0 0,11-48 0 0 0,48-76 0 0 0,-22 35 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3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23 3335 0 0,'0'0'258'0'0,"2"-1"-166"0"0,8-5 1020 0 0,20-8 1 0 0,-27 13 843 0 0,-1 2-997 0 0,-1-1-783 0 0,0 1 1 0 0,0 0 0 0 0,1 0-1 0 0,-1-1 1 0 0,0 1 0 0 0,0 0-1 0 0,0 0 1 0 0,0 0 0 0 0,0 0-1 0 0,0 0 1 0 0,-1 0 0 0 0,1 0-1 0 0,0 1 1 0 0,0-1 0 0 0,-1 0-1 0 0,1 0 1 0 0,-1 1 0 0 0,1-1-1 0 0,0 2 1 0 0,-1 1 196 0 0,0 0 0 0 0,1-1-1 0 0,-1 1 1 0 0,-1-1 0 0 0,1 1 0 0 0,0-1 0 0 0,-2 6 0 0 0,-6 24 1320 0 0,-8 40 1905 0 0,15-63-3188 0 0,0 1 0 0 0,1-1 0 0 0,0 0 0 0 0,0 1 0 0 0,3 13 0 0 0,44 202 3133 0 0,-20-143-2496 0 0,-14-49-437 0 0,-9-24-360 0 0,0 0 0 0 0,2 0 0 0 0,-1 0 0 0 0,1-1 0 0 0,1 0 0 0 0,-1 0 0 0 0,11 10 0 0 0,-7-11-119 0 0,2-4-24 0 0,-9-4-179 0 0,0 1 0 0 0,0-1 0 0 0,-1 0 0 0 0,1 0 0 0 0,0 0 0 0 0,0 0 0 0 0,0 0 0 0 0,-1-1 0 0 0,1 1-1 0 0,0-1 1 0 0,-1 0 0 0 0,1 0 0 0 0,0 0 0 0 0,-1 0 0 0 0,1 0 0 0 0,-1-1 0 0 0,0 1 0 0 0,1-1 0 0 0,-1 1 0 0 0,0-1 0 0 0,0 0 0 0 0,0 0 0 0 0,0 0 0 0 0,0 0 0 0 0,0 0 0 0 0,-1-1 0 0 0,1 1 0 0 0,-1 0 0 0 0,1-1 0 0 0,-1 1 0 0 0,0-1 0 0 0,1-4 0 0 0,0 2-517 0 0,-1 0 0 0 0,1 0 0 0 0,-1 0 0 0 0,-1-1 1 0 0,1 1-1 0 0,-1 0 0 0 0,0-1 0 0 0,0 1 0 0 0,0 0 0 0 0,-1-1 0 0 0,0 1 0 0 0,0 0 0 0 0,0 0 1 0 0,0 0-1 0 0,-1 0 0 0 0,-3-7 0 0 0,1 5-235 0 0,-1-1 0 0 0,0 1-1 0 0,-1 0 1 0 0,0 1 0 0 0,0-1 0 0 0,0 1 0 0 0,-1 0 0 0 0,1 1 0 0 0,-10-6 0 0 0,-7-3-310 0 0,-40-17 1 0 0,22 11 1298 0 0,6 3-2 0 0,-51-28 5141 0 0,87 45-4361 0 0,27-10-82 0 0,0 2-1 0 0,0 1 1 0 0,0 0 0 0 0,1 3 0 0 0,0 0 0 0 0,38 1 0 0 0,-53 4 15 0 0,-12-1 279 0 0,1 4-78 0 0,-2-4-1027 0 0,-1 0 0 0 0,0 0 0 0 0,0 0 0 0 0,0 0 0 0 0,1 0 0 0 0,-1 0 0 0 0,0 0 0 0 0,0 0 0 0 0,0 0 0 0 0,1 1 0 0 0,-1-1 0 0 0,0 0 0 0 0,0 0 0 0 0,0 0 0 0 0,0 0 0 0 0,1 1 0 0 0,-1-1 0 0 0,0 0 0 0 0,0 0 0 0 0,0 0 0 0 0,0 1 0 0 0,0-1 0 0 0,0 0 0 0 0,0 0 0 0 0,0 0 0 0 0,1 1 0 0 0,-1-1 0 0 0,0 0 0 0 0,0 0 0 0 0,0 1 0 0 0,0-1 0 0 0,0 0 0 0 0,0 0 0 0 0,0 0 0 0 0,0 1 0 0 0,0-1 0 0 0,-1 0 0 0 0,1 0 0 0 0,0 1 0 0 0,-3 10 361 0 0,-1 0-1 0 0,0 0 0 0 0,-1 0 1 0 0,-1-1-1 0 0,1 0 1 0 0,-2 0-1 0 0,-8 11 1 0 0,-6 12 128 0 0,-123 169 1529 0 0,135-191-1958 0 0,1 0 0 0 0,-1-1 1 0 0,-1 0-1 0 0,0-1 0 0 0,0 0 1 0 0,-1-1-1 0 0,-19 13 0 0 0,29-21-292 0 0,2-3-472 0 0,0 1 1 0 0,-1-1-1 0 0,1 0 0 0 0,1 1 1 0 0,-1-1-1 0 0,0 1 1 0 0,1-1-1 0 0,-1 1 0 0 0,4-4 1 0 0,-1 0-2047 0 0,16-22-7055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4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49 6191 0 0,'-3'9'182'0'0,"1"0"-1"0"0,-3 16 1 0 0,-2 14 1215 0 0,6-38-1185 0 0,1 0 1 0 0,0 0 0 0 0,0 0-1 0 0,0 1 1 0 0,0-1 0 0 0,1 0-1 0 0,-1 0 1 0 0,0 0-1 0 0,0 0 1 0 0,1 0 0 0 0,-1 1-1 0 0,1-1 1 0 0,-1 0 0 0 0,1 0-1 0 0,-1 0 1 0 0,1 0 0 0 0,-1 0-1 0 0,1 0 1 0 0,1 1-1 0 0,19 19 2669 0 0,-16-16-2537 0 0,-3-3-25 0 0,0 0-139 0 0,3 3-92 0 0,-3-3-35 0 0,-1-1 1 0 0,1 1-1 0 0,-1-1 1 0 0,1 1 0 0 0,-1 0-1 0 0,1 0 1 0 0,-1 0-1 0 0,0-1 1 0 0,0 1-1 0 0,0 0 1 0 0,0 0-1 0 0,0 0 1 0 0,-1 1-1 0 0,1-1 1 0 0,-1 0-1 0 0,1 0 1 0 0,-1 3 0 0 0,0-2 43 0 0,0 0 0 0 0,0 0 1 0 0,-1 0-1 0 0,0 0 1 0 0,1 0-1 0 0,-1 0 1 0 0,0 0-1 0 0,0 0 0 0 0,-1-1 1 0 0,1 1-1 0 0,-1 0 1 0 0,1-1-1 0 0,-4 5 1 0 0,0 0 128 0 0,0-1 1 0 0,0 1 0 0 0,1 1-1 0 0,0-1 1 0 0,-3 10 0 0 0,-12 22 553 0 0,13-27-511 0 0,-10 14 160 0 0,16-25-380 0 0,-1 0 0 0 0,0 0 0 0 0,1 0 0 0 0,-1 0 0 0 0,0 0 0 0 0,1-1 0 0 0,-1 1 0 0 0,0 0 0 0 0,0 0 0 0 0,0-1 0 0 0,0 1 0 0 0,0 0 0 0 0,0-1 0 0 0,0 1 0 0 0,0-1 0 0 0,0 1 0 0 0,-2 0-1 0 0,5-10 431 0 0,-1 1 0 0 0,2-1 0 0 0,-1 1 0 0 0,8-16 0 0 0,-8 20-369 0 0,2 0-1 0 0,-1 0 1 0 0,0 0-1 0 0,5-4 0 0 0,8-8 137 0 0,-4 0-151 0 0,-5 7-84 0 0,-1 1 0 0 0,1-1 1 0 0,1 2-1 0 0,0-1 0 0 0,16-12 0 0 0,82-60 298 0 0,-66 47-220 0 0,-29 23-90 0 0,21-15 1 0 0,-25 21-27 0 0,0-1 0 0 0,0-1 0 0 0,-1 1-1 0 0,1-1 1 0 0,-1 0 0 0 0,-1-1 0 0 0,7-8 0 0 0,-11 14-118 0 0,-1 0 0 0 0,1 1 0 0 0,-1-1 0 0 0,1 0 0 0 0,-1 0 0 0 0,0 0 0 0 0,0 0 1 0 0,1 1-1 0 0,-1-1 0 0 0,0 0 0 0 0,0 0 0 0 0,0 0 0 0 0,0 0 0 0 0,0 0 0 0 0,0 0 0 0 0,0 0 0 0 0,0 1 1 0 0,0-1-1 0 0,0 0 0 0 0,-1-2 0 0 0,-10-11-7237 0 0,10 14 7206 0 0,1 0 1 0 0,0-1 0 0 0,-1 1-1 0 0,1 0 1 0 0,0 0 0 0 0,-1 0 0 0 0,1 0-1 0 0,0 0 1 0 0,-1 0 0 0 0,1 0-1 0 0,0 0 1 0 0,-1 0 0 0 0,1 0 0 0 0,0 0-1 0 0,-1 0 1 0 0,1 0 0 0 0,0 0-1 0 0,-1 0 1 0 0,1 0 0 0 0,-1 0-1 0 0,1 0 1 0 0,0 1 0 0 0,0-1 0 0 0,-1 0-1 0 0,1 0 1 0 0,0 0 0 0 0,-1 0-1 0 0,1 1 1 0 0,0-1 0 0 0,0 0 0 0 0,-1 0-1 0 0,1 1 1 0 0,-8 9-3219 0 0,4-2 2620 0 0,3-5 594 0 0,0-1 1 0 0,0 0-1 0 0,0 1 0 0 0,1-1 1 0 0,-1 0-1 0 0,0 1 1 0 0,1 2-1 0 0,-2 19 1846 0 0,3 30-1 0 0,-2 21 5352 0 0,0-31-2278 0 0,1-25-1956 0 0,-4 24 0 0 0,2-32-1679 0 0,2-8-933 0 0,-1 1 0 0 0,1-1-1 0 0,-1 1 1 0 0,1 0 0 0 0,0-1 0 0 0,0 1 0 0 0,1 0-1 0 0,-1-1 1 0 0,1 1 0 0 0,0-1 0 0 0,0 1-1 0 0,0-1 1 0 0,2 6 0 0 0,-1-7-89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4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4863 0 0,'22'26'752'0'0,"23"34"-1"0"0,11 32 5069 0 0,-51-82-5122 0 0,0 1 0 0 0,0-1 0 0 0,-1 1 0 0 0,-1 0 0 0 0,0 0 0 0 0,0 0 0 0 0,-1 1 0 0 0,1 22 0 0 0,-3-25-355 0 0,0 0 1 0 0,-1 1-1 0 0,0-1 1 0 0,-1 0-1 0 0,1 1 1 0 0,-2-1-1 0 0,1 0 1 0 0,-1 0-1 0 0,-1 0 1 0 0,0-1-1 0 0,-6 12 1 0 0,6-15-224 0 0,1 0 1 0 0,-1-1-1 0 0,0 0 0 0 0,0 0 1 0 0,-1 0-1 0 0,1 0 0 0 0,-1-1 1 0 0,0 1-1 0 0,0-1 1 0 0,0-1-1 0 0,0 1 0 0 0,0-1 1 0 0,-8 3-1 0 0,5-2 225 0 0,0-1 0 0 0,0 0 1 0 0,0-1-1 0 0,-1 0 0 0 0,1 0 0 0 0,0-1 0 0 0,-1 0 1 0 0,-11-1-1 0 0,18 1 897 0 0,29 2-673 0 0,0 1-1 0 0,-1 1 1 0 0,1 1-1 0 0,41 15 1 0 0,9 1 267 0 0,-39-13-794 0 0,0-2 0 0 0,0-2 1 0 0,0-1-1 0 0,0-2 0 0 0,1-2 0 0 0,-1-1 0 0 0,0-2 0 0 0,0-2 1 0 0,0-1-1 0 0,68-23 0 0 0,-64 16-42 0 0,54-23 0 0 0,-73 27-3786 0 0,-3 5-11652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5:06:55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157 131 3567 0 0,'-4'-4'146'0'0,"0"-1"-1"0"0,0 1 1 0 0,0 0-1 0 0,0 0 1 0 0,-8-5-1 0 0,11 8 114 0 0,0 1-1 0 0,0-1 0 0 0,0 1 1 0 0,-1-1-1 0 0,1 1 0 0 0,0-1 0 0 0,0 1 1 0 0,0 0-1 0 0,-1-1 0 0 0,1 1 1 0 0,0 0-1 0 0,-1 0 0 0 0,1 0 1 0 0,0 0-1 0 0,0 0 0 0 0,-1 0 0 0 0,1 1 1 0 0,0-1-1 0 0,0 0 0 0 0,-1 1 1 0 0,1-1-1 0 0,0 0 0 0 0,0 1 1 0 0,0 0-1 0 0,-1-1 0 0 0,1 1 0 0 0,0 0 1 0 0,0-1-1 0 0,0 1 0 0 0,0 0 1 0 0,-1 2-1 0 0,-6 5 980 0 0,1 1 0 0 0,0 0 0 0 0,1 1 0 0 0,0-1 1 0 0,0 1-1 0 0,1 0 0 0 0,1 1 0 0 0,-1-1 0 0 0,-2 13 0 0 0,0 5 462 0 0,1 0 0 0 0,-4 41 0 0 0,9-62-1604 0 0,1 0-1 0 0,0 0 1 0 0,0 0-1 0 0,0 0 1 0 0,1 0-1 0 0,0 0 1 0 0,1-1 0 0 0,-1 1-1 0 0,1 0 1 0 0,1-1-1 0 0,-1 1 1 0 0,1-1-1 0 0,0 0 1 0 0,0 0-1 0 0,7 9 1 0 0,-6-11-50 0 0,-1-1-1 0 0,0 1 1 0 0,1-1 0 0 0,0 1-1 0 0,0-1 1 0 0,0-1 0 0 0,0 1 0 0 0,0 0-1 0 0,1-1 1 0 0,-1 0 0 0 0,1 0-1 0 0,-1 0 1 0 0,1-1 0 0 0,0 0-1 0 0,-1 1 1 0 0,1-2 0 0 0,0 1 0 0 0,0 0-1 0 0,0-1 1 0 0,0 0 0 0 0,0 0-1 0 0,7-2 1 0 0,2 0-46 0 0,-1-1 0 0 0,0-1 0 0 0,0 0 0 0 0,0-1 0 0 0,0-1 0 0 0,-1 0 0 0 0,0 0 0 0 0,0-1 0 0 0,0-1 0 0 0,-1 0 0 0 0,0 0 0 0 0,12-14 0 0 0,-8 8 0 0 0,-2-1 0 0 0,0 0 0 0 0,-1-1 0 0 0,0-1 0 0 0,-1 0 0 0 0,-1 0 0 0 0,14-34 0 0 0,-19 38 0 0 0,-1 1 0 0 0,0-1 0 0 0,-1 0 0 0 0,0 0 0 0 0,-1 0 0 0 0,0-15 0 0 0,-2 24 0 0 0,0-1 0 0 0,0 0 0 0 0,0 1 0 0 0,-1-1 0 0 0,0 0 0 0 0,0 1 0 0 0,0-1 0 0 0,0 1 0 0 0,-1-1 0 0 0,0 1 0 0 0,0-1 0 0 0,0 1 0 0 0,0 0 0 0 0,-1 0 0 0 0,1 0 0 0 0,-1 1 0 0 0,0-1 0 0 0,0 1 0 0 0,-1-1 0 0 0,-4-3 0 0 0,-1 1-235 0 0,1 1 1 0 0,-1 0-1 0 0,0 0 1 0 0,0 1-1 0 0,0 0 1 0 0,-1 1-1 0 0,0 0 1 0 0,-11-2-1 0 0,-1 1-2071 0 0,0 2 1 0 0,-37 0-1 0 0,22 2-7890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1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544 1 4055 0 0,'0'0'1554'0'0,"-1"2"-938"0"0,1 0-255 0 0,-1 1 1 0 0,1-1-1 0 0,-1 1 0 0 0,1-1 1 0 0,0 1-1 0 0,0-1 1 0 0,0 1-1 0 0,1-1 1 0 0,-1 1-1 0 0,1 2 1 0 0,0-1-77 0 0,0-1 0 0 0,-1 0 1 0 0,1 1-1 0 0,-1-1 0 0 0,0 0 1 0 0,0 1-1 0 0,-1 5 0 0 0,-5 9 1054 0 0,0-1-1 0 0,0-1 0 0 0,-2 1 0 0 0,-15 26 1 0 0,-1 0 309 0 0,6-9-771 0 0,-2-1 0 0 0,-1 0 0 0 0,-2-2 1 0 0,-1-1-1 0 0,-56 54 0 0 0,49-54-557 0 0,3-2 200 0 0,-57 42 1 0 0,28-28-209 0 0,-12 9-789 0 0,54-45-786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4.6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50 337 4663 0 0,'2'-5'77'0'0,"1"0"-1"0"0,0 0 0 0 0,-1 1 0 0 0,2-1 0 0 0,-1 1 0 0 0,0 0 0 0 0,1 0 1 0 0,0 0-1 0 0,5-4 0 0 0,-2 1 316 0 0,-1 2-157 0 0,0 1 1 0 0,0 1-1 0 0,1-1 1 0 0,-1 1-1 0 0,1 0 1 0 0,-1 0-1 0 0,1 1 1 0 0,0 0-1 0 0,10-2 1 0 0,14-4 621 0 0,2-4 1463 0 0,54-10 0 0 0,-70 19-1086 0 0,-1 1-1 0 0,0 0 1 0 0,1 2 0 0 0,-1 0 0 0 0,26 3-1 0 0,51 0 1734 0 0,-89-2-2855 0 0,-10 9-158 0 0,2-5-568 0 0,0 0-1 0 0,0 0 1 0 0,-1 0-1 0 0,-9 7 0 0 0,-1 1-4822 0 0</inkml:trace>
  <inkml:trace contextRef="#ctx0" brushRef="#br0" timeOffset="1">0 582 3423 0 0,'0'0'264'0'0,"2"3"-170"0"0,5 6 701 0 0,-2 0 1 0 0,1 1 0 0 0,-1-1 0 0 0,0 1-1 0 0,-1 1 1 0 0,0-1 0 0 0,-1 0-1 0 0,0 1 1 0 0,2 14 0 0 0,0 13 2570 0 0,-1 52 0 0 0,-2-41-2622 0 0,1-12-462 0 0,5-22-4075 0 0</inkml:trace>
  <inkml:trace contextRef="#ctx0" brushRef="#br0" timeOffset="2">204 544 5039 0 0,'0'0'388'0'0,"1"2"-254"0"0,8 18 934 0 0,-1 1 1 0 0,-1-1 0 0 0,0 2-1 0 0,-2-1 1 0 0,-1 1 0 0 0,0 0-1 0 0,-2 0 1 0 0,-1 0 0 0 0,-1 26-1 0 0,-32 324 7283 0 0,-6-164-5437 0 0,-8 67-1702 0 0,44-249-1556 0 0,1 34 0 0 0,1-58 240 0 0,0-1-1 0 0,1 1 1 0 0,-1-1 0 0 0,0 1-1 0 0,1-1 1 0 0,-1 0-1 0 0,0 1 1 0 0,1-1-1 0 0,0 1 1 0 0,-1-1-1 0 0,1 0 1 0 0,1 3-1 0 0</inkml:trace>
  <inkml:trace contextRef="#ctx0" brushRef="#br0" timeOffset="3">913 153 2591 0 0,'2'1'187'0'0,"3"0"-24"0"0,0-1 0 0 0,0 1-1 0 0,0-1 1 0 0,6 0 0 0 0,-5 0 188 0 0,0 0 0 0 0,0 0 1 0 0,0 0-1 0 0,11 3 1 0 0,69 17 2378 0 0,-63-13-2260 0 0,-19-5-372 0 0,-1-1 0 0 0,1 0 0 0 0,-1 0 0 0 0,1 0 0 0 0,0 0 0 0 0,0-1 0 0 0,-1 1 0 0 0,5-1 0 0 0,27 0 582 0 0,-33 0-586 0 0,1 1-1 0 0,-1 0 1 0 0,0 0-1 0 0,1 0 0 0 0,-1 0 1 0 0,0 1-1 0 0,0-1 0 0 0,0 0 1 0 0,0 1-1 0 0,0 0 1 0 0,2 2-1 0 0,-2-3-43 0 0,0 1 49 0 0,-2-1-88 0 0,0 0 0 0 0,0 0 0 0 0,0 0 1 0 0,1 0-1 0 0,-1-1 0 0 0,0 1 1 0 0,1 0-1 0 0,-1 0 0 0 0,1 0 0 0 0,-1 0 1 0 0,2 1-1 0 0,1 3 16 0 0,-1-1 96 0 0,-1 1-1 0 0,0-1 0 0 0,0 1 1 0 0,-1 0-1 0 0,1-1 1 0 0,-1 1-1 0 0,0 0 0 0 0,0-1 1 0 0,-1 6-1 0 0,-8 40 1033 0 0,8-46-1083 0 0,-24 77 1906 0 0,14-49-1389 0 0,-5 10-116 0 0,-1-1 0 0 0,-24 41-1 0 0,-52 75 769 0 0,72-124-946 0 0,-41 65 655 0 0,-24 39 96 0 0,-5 1-38 0 0,90-137-917 0 0,10-12-1386 0 0,15-16-1399 0 0,2-2-3333 0 0,-13 9 568 0 0</inkml:trace>
  <inkml:trace contextRef="#ctx0" brushRef="#br0" timeOffset="4">1203 677 6415 0 0,'14'11'670'0'0,"-6"-1"1778"0"0,-6-4-1881 0 0,-1-1 0 0 0,0 1 0 0 0,0-1 1 0 0,0 1-1 0 0,-1 0 0 0 0,0-1 0 0 0,0 1 1 0 0,-1 6-1 0 0,0 19 1728 0 0,1-20-1640 0 0,-1-1 0 0 0,0 1 0 0 0,-1-1 1 0 0,-5 21-1 0 0,3-17 248 0 0,-3 23 0 0 0,-4 13 521 0 0,12-50-1424 0 0,-1 0 0 0 0,0 1 0 0 0,0-1-1 0 0,0 0 1 0 0,0 0 0 0 0,1 0 0 0 0,-1 0 0 0 0,0 0-1 0 0,0 0 1 0 0,0 0 0 0 0,1 0 0 0 0,-1 0-1 0 0,0 0 1 0 0,0 0 0 0 0,0 0 0 0 0,1 0 0 0 0,-1 0-1 0 0,0 0 1 0 0,0 0 0 0 0,0 0 0 0 0,1 0 0 0 0,-1 0-1 0 0,0 0 1 0 0,0 0 0 0 0,0 0 0 0 0,1 0 0 0 0,-1 0-1 0 0,0 0 1 0 0,0 0 0 0 0,0 0 0 0 0,0-1 0 0 0,1 1-1 0 0,-1 0 1 0 0,0 0 0 0 0,0 0 0 0 0,0 0 0 0 0,0 0-1 0 0,0-1 1 0 0,0 1 0 0 0,1 0 0 0 0,-1 0 0 0 0,0 0-1 0 0,8-7-771 0 0,9-16-2143 0 0,-6 5-2161 0 0,-2-1-1264 0 0</inkml:trace>
  <inkml:trace contextRef="#ctx0" brushRef="#br0" timeOffset="5">1423 553 3823 0 0,'0'0'298'0'0,"3"1"-198"0"0,24 16 3320 0 0,2 17 3993 0 0,22 50 393 0 0,-50-82-7320 0 0,0 0-197 0 0,11 17 152 0 0,-11-18-465 0 0,6 5-1274 0 0</inkml:trace>
  <inkml:trace contextRef="#ctx0" brushRef="#br0" timeOffset="6">2038 100 2847 0 0,'0'0'959'0'0,"0"3"-194"0"0,1 2-466 0 0,-1-1-1 0 0,0 0 1 0 0,0 1-1 0 0,0-1 1 0 0,0 0-1 0 0,-1 0 0 0 0,0 1 1 0 0,0-1-1 0 0,0 0 1 0 0,0 0-1 0 0,-1 0 1 0 0,1 0-1 0 0,-1 0 0 0 0,0 0 1 0 0,0 0-1 0 0,-5 5 1 0 0,4-5-40 0 0,1 1 1 0 0,-1-1-1 0 0,1 0 1 0 0,0 1-1 0 0,1-1 1 0 0,-1 1-1 0 0,1-1 1 0 0,-1 10-1 0 0,-4 8 550 0 0,-8 20 88 0 0,-2 0-1 0 0,-28 50 1 0 0,-32 73 1279 0 0,43-96-208 0 0,-35 105-1 0 0,63-159-1619 0 0,1-1 1 0 0,-3 25-1 0 0,7-37-205 0 0,-1 3-18 0 0,9-19-267 0 0,-3 3-55 0 0,9-22 0 0 0,18-50-1314 0 0,2 2-1 0 0,50-85 1 0 0,-33 63 1278 0 0,-30 58 259 0 0,1 2 1 0 0,30-43-1 0 0,-12 32 69 0 0,15-21 102 0 0,-54 73-184 0 0,0 1-1 0 0,0 0 0 0 0,0 0 1 0 0,0-1-1 0 0,0 1 0 0 0,1 0 1 0 0,-1 0-1 0 0,0 0 0 0 0,1 0 1 0 0,1 0-1 0 0,2-2 1034 0 0,4 10 296 0 0,1 12-594 0 0,-9-17-392 0 0,0 0-4 0 0,31 63 1405 0 0,-30-61-1663 0 0,-1 0 0 0 0,1 0 0 0 0,-1 0 0 0 0,0 0 0 0 0,0 1 0 0 0,0-1 0 0 0,-1 0 0 0 0,1 5 0 0 0,2 13 222 0 0,57 245 1837 0 0,-44-191-1549 0 0,-10-40-252 0 0,2-1-1 0 0,17 46 1 0 0,-24-77-299 0 0,-1-4-53 0 0,0 1 1 0 0,0-1-1 0 0,1 1 0 0 0,-1-1 0 0 0,0 1 1 0 0,0-1-1 0 0,0 1 0 0 0,0 0 1 0 0,0-1-1 0 0,0 1 0 0 0,-1-1 0 0 0,1 1 1 0 0,0-1-1 0 0,0 1 0 0 0,0-1 0 0 0,0 1 1 0 0,-1-1-1 0 0,1 0 0 0 0,0 1 1 0 0,0-1-1 0 0,-1 1 0 0 0,1-1 0 0 0,0 1 1 0 0,-1-1-1 0 0,1 0 0 0 0,0 1 0 0 0,-1-1 1 0 0,1 0-1 0 0,-1 1 0 0 0,1-1 1 0 0,0 0-1 0 0,-1 0 0 0 0,1 1 0 0 0,-1-1 1 0 0,1 0-1 0 0,-1 0 0 0 0,1 0 0 0 0,-1 0 1 0 0,1 1-1 0 0,-1-1 0 0 0,0 0 1 0 0,-17-3-121 0 0,17 3 115 0 0,-26-7-128 0 0,-87-27-984 0 0,98 27 771 0 0,0-1 1 0 0,-22-14-1 0 0,22 12 186 0 0,14 9 130 0 0,0-1-1 0 0,0 0 1 0 0,0 1-1 0 0,0-1 0 0 0,0 0 1 0 0,1 0-1 0 0,-1 0 1 0 0,1 0-1 0 0,-2-2 1 0 0,-2-4-6 0 0,3 6 36 0 0,1 0 0 0 0,-1 1 0 0 0,1-2 0 0 0,-1 1 0 0 0,1 0 0 0 0,0 0 0 0 0,0 0 0 0 0,0-1 1 0 0,0 1-1 0 0,0 0 0 0 0,1-1 0 0 0,-1 1 0 0 0,1-1 0 0 0,-1 1 0 0 0,1-1 0 0 0,0 1 0 0 0,0-1 0 0 0,0 1 0 0 0,0-1 0 0 0,1 1 1 0 0,-1-1-1 0 0,1 1 0 0 0,-1 0 0 0 0,1-1 0 0 0,0 1 0 0 0,0 0 0 0 0,0-1 0 0 0,0 1 0 0 0,0 0 0 0 0,1 0 0 0 0,1-3 0 0 0,5-4 21 0 0,1 0-1 0 0,-1 1 1 0 0,2-1-1 0 0,-1 1 1 0 0,14-7-1 0 0,7-8 148 0 0,-21 16-90 0 0,0-1 0 0 0,0 2 0 0 0,15-8 0 0 0,23-14 42 0 0,-20 9-2464 0 0,12-15-5625 0 0</inkml:trace>
  <inkml:trace contextRef="#ctx0" brushRef="#br0" timeOffset="7">2578 1 2847 0 0,'-3'5'3380'0'0,"3"-5"-3294"0"0,0 4 310 0 0,-1 0 1 0 0,1 0-1 0 0,-1-1 0 0 0,0 1 1 0 0,1 0-1 0 0,-3 4 1 0 0,1-3 59 0 0,1 0 0 0 0,0 0-1 0 0,-1 1 1 0 0,1 7 0 0 0,1-7-88 0 0,-1-1-1 0 0,0 1 0 0 0,0 0 0 0 0,0-1 0 0 0,-1 1 1 0 0,-3 6-1 0 0,-5 22 1078 0 0,5-2-444 0 0,3-14-183 0 0,-7 22 1 0 0,-4-2 68 0 0,-4 16 107 0 0,10-19-416 0 0,4-17-25 0 0,-10 31 0 0 0,-3-11 26 0 0,11-25-269 0 0,-1 0-1 0 0,2 0 0 0 0,0 0 0 0 0,-4 21 0 0 0,7-28-187 0 0,0 0-1 0 0,-1 0 1 0 0,1-1-1 0 0,-1 1 1 0 0,-1 0-1 0 0,1-1 1 0 0,-1 1-1 0 0,-4 5 0 0 0,5-7-41 0 0,0 0-1 0 0,0 1 0 0 0,0-1 0 0 0,1 0 1 0 0,-1 1-1 0 0,1-1 0 0 0,0 1 1 0 0,-1 8-1 0 0,2-12-60 0 0,0 1 0 0 0,0-1 0 0 0,0 0 0 0 0,-1 1 0 0 0,1-1 0 0 0,0 0 0 0 0,-1 1 0 0 0,1-1 0 0 0,-1 0 0 0 0,0 0 0 0 0,1 1 0 0 0,-1-1 1 0 0,0 0-1 0 0,0 0 0 0 0,1 0 0 0 0,-1 0 0 0 0,0 0 0 0 0,0 0 0 0 0,0 0 0 0 0,-1 0 0 0 0,1 0 0 0 0,0-1 0 0 0,-1 2 0 0 0,1-2-14 0 0,0 1 0 0 0,0 0 1 0 0,1-1-1 0 0,-1 1 0 0 0,1-1 0 0 0,-1 1 0 0 0,0 0 0 0 0,1 0 1 0 0,-1-1-1 0 0,1 1 0 0 0,0 0 0 0 0,-1 0 0 0 0,1 0 0 0 0,0-1 1 0 0,-1 1-1 0 0,1 0 0 0 0,0 0 0 0 0,0 0 0 0 0,0 0 0 0 0,-1 0 1 0 0,1 0-1 0 0,1 1 0 0 0,4 21 36 0 0,-2-13-112 0 0,-3-9 28 0 0,0-1 0 0 0,0 1-1 0 0,0-1 1 0 0,0 1 0 0 0,0-1-1 0 0,1 1 1 0 0,-1 0-1 0 0,0-1 1 0 0,0 1 0 0 0,0-1-1 0 0,1 1 1 0 0,-1-1 0 0 0,0 1-1 0 0,1-1 1 0 0,-1 1 0 0 0,0-1-1 0 0,1 1 1 0 0,-1-1-1 0 0,1 0 1 0 0,-1 1 0 0 0,1-1-1 0 0,-1 0 1 0 0,1 1 0 0 0,-1-1-1 0 0,1 0 1 0 0,-1 1 0 0 0,1-1-1 0 0,-1 0 1 0 0,1 0-1 0 0,-1 0 1 0 0,1 0 0 0 0,-1 0-1 0 0,1 1 1 0 0,0-1 0 0 0,-1 0-1 0 0,1 0 1 0 0,-1 0-1 0 0,1 0 1 0 0,0-1 0 0 0,-1 1-1 0 0,1 0 1 0 0,-1 0 0 0 0,1 0-1 0 0,-1 0 1 0 0,2-1 0 0 0,0 0-322 0 0,0 0 1 0 0,0-1 0 0 0,0 1 0 0 0,0-1 0 0 0,0 1 0 0 0,-1-1 0 0 0,1 0 0 0 0,0 0 0 0 0,1-2 0 0 0,2-4-1164 0 0,-1-1 0 0 0,0 1 0 0 0,0-1 1 0 0,0 0-1 0 0,3-19 0 0 0,-5 24 649 0 0,4-24-3649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4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74 5671 0 0,'3'-5'165'0'0,"1"1"0"0"0,-1-1 0 0 0,1 1 0 0 0,0 0-1 0 0,0 0 1 0 0,0 0 0 0 0,9-6 0 0 0,-2 3 1412 0 0,0 1 1 0 0,14-7-1 0 0,-20 11-884 0 0,0 1-1 0 0,0 0 1 0 0,0 0-1 0 0,0 0 1 0 0,1 0-1 0 0,-1 1 1 0 0,6 0-1 0 0,-11 0-689 0 0,1 0 191 0 0,1 0 1 0 0,0 1-1 0 0,0-1 1 0 0,0 0-1 0 0,-1 1 1 0 0,1 0-1 0 0,0-1 1 0 0,-1 1-1 0 0,1 0 1 0 0,-1 0-1 0 0,1 0 1 0 0,-1 0 0 0 0,1 0-1 0 0,1 1 1 0 0,12 7 1916 0 0,-13-6-1417 0 0,6 8 8 0 0,-1 1-1 0 0,8 16 0 0 0,-13-23-592 0 0,0 0 0 0 0,-1 0 0 0 0,0 0 0 0 0,0 0 0 0 0,0 0 0 0 0,0 0 0 0 0,-1 1 0 0 0,0-1 0 0 0,0 0 0 0 0,0 0 0 0 0,-1 0 0 0 0,-1 6 0 0 0,0-4 7 0 0,0 0 1 0 0,-1 0-1 0 0,0 0 1 0 0,0 0-1 0 0,0 0 1 0 0,-1-1-1 0 0,-7 10 1 0 0,-2-1-10 0 0,0 0 1 0 0,-2-1-1 0 0,0 0 1 0 0,0-1-1 0 0,-22 14 1 0 0,24-17-60 0 0,-1-1 1 0 0,0-1 0 0 0,0 0 0 0 0,-1 0 0 0 0,0-1-1 0 0,-17 5 1 0 0,29-12 99 0 0,1 0-88 0 0,-20 1-64 0 0,21 0 4 0 0,1-1 1 0 0,0 0-1 0 0,0 0 0 0 0,0 0 1 0 0,-1 1-1 0 0,1-1 1 0 0,0 0-1 0 0,0 1 0 0 0,0-1 1 0 0,0 0-1 0 0,0 0 0 0 0,0 1 1 0 0,-1-1-1 0 0,1 0 0 0 0,0 1 1 0 0,0-1-1 0 0,0 0 0 0 0,0 0 1 0 0,0 1-1 0 0,0-1 0 0 0,0 0 1 0 0,0 1-1 0 0,0-1 1 0 0,0 0-1 0 0,1 1 0 0 0,-1-1 1 0 0,0 0-1 0 0,0 0 0 0 0,0 1 1 0 0,0-1-1 0 0,0 0 0 0 0,0 1 1 0 0,1-1-1 0 0,-1 0 0 0 0,0 1 1 0 0,5 9 78 0 0,19 26 574 0 0,1-1 1 0 0,1-1-1 0 0,41 40 0 0 0,-41-48-295 0 0,1 0 0 0 0,1-1-1 0 0,59 38 1 0 0,-49-38-358 0 0,-18-12 0 0 0,0 0 0 0 0,36 16 0 0 0,14 1 0 0 0,-60-26 0 0 0,1-5 0 0 0,16-11-5187 0 0,-11 5-768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5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47 6391 0 0,'0'0'492'0'0,"0"2"-322"0"0,-1 15 615 0 0,-2-13-290 0 0,0 1-23 0 0,1 6 117 0 0,2-8-163 0 0,0-1 1 0 0,0 0-1 0 0,0 1 1 0 0,-1-1-1 0 0,1 1 1 0 0,-1-1-1 0 0,1 0 1 0 0,-1 0-1 0 0,0 1 1 0 0,0-1-1 0 0,0 0 1 0 0,0 0-1 0 0,-3 4 865 0 0,4-8-1215 0 0,2-3-75 0 0,-1 0 1 0 0,1 1-1 0 0,0-1 1 0 0,0 0 0 0 0,1 1-1 0 0,-1 0 1 0 0,1 0 0 0 0,7-8-1 0 0,2-4-1 0 0,-10 12 0 0 0,1 0 0 0 0,0 1 0 0 0,0-1 0 0 0,0 1 0 0 0,0-1 0 0 0,7-4 0 0 0,-9 7 0 0 0,1-1 0 0 0,1 1 0 0 0,-1 0 0 0 0,0-1 1 0 0,0 1-1 0 0,0 0 0 0 0,1 0 0 0 0,-1 0 0 0 0,0 1 0 0 0,1-1 0 0 0,-1 1 0 0 0,4-1 0 0 0,4-1 17 0 0,-4 0 74 0 0,0 0 0 0 0,1 0 0 0 0,-1 0 0 0 0,0 1 0 0 0,1 0 0 0 0,-1 1 0 0 0,1-1 0 0 0,-1 1 0 0 0,10 2 0 0 0,-14-2 263 0 0,1 1 78 0 0,-2 0-330 0 0,1-1 0 0 0,-1 1 1 0 0,1 0-1 0 0,0 0 1 0 0,-1 0-1 0 0,0 0 1 0 0,1 0-1 0 0,-1 0 1 0 0,0 0-1 0 0,1 1 0 0 0,-1-1 1 0 0,0 0-1 0 0,0 1 1 0 0,0-1-1 0 0,0 1 1 0 0,0-1-1 0 0,0 1 1 0 0,-1-1-1 0 0,1 1 1 0 0,-1 0-1 0 0,1-1 0 0 0,-1 1 1 0 0,1 0-1 0 0,-1 0 1 0 0,0-1-1 0 0,0 1 1 0 0,0 0-1 0 0,0 0 1 0 0,0-1-1 0 0,0 1 0 0 0,0 0 1 0 0,0 0-1 0 0,-1-1 1 0 0,1 1-1 0 0,-1 0 1 0 0,-1 2-1 0 0,0 0 87 0 0,0 0 0 0 0,0 0 0 0 0,-1 0-1 0 0,0 0 1 0 0,1-1 0 0 0,-1 1 0 0 0,-5 3 0 0 0,-5 8 324 0 0,6-7-110 0 0,-1-1 0 0 0,-15 13 0 0 0,-9 9 268 0 0,12-8-518 0 0,-11 14-519 0 0,27-30 134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5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4543 0 0,'0'-2'354'0'0,"14"-12"3590"0"0,0 9-1231 0 0,-8 6-2145 0 0,0 0 0 0 0,0 0 0 0 0,-1 0 1 0 0,1 1-1 0 0,-1 0 0 0 0,1 0 0 0 0,7 4 0 0 0,-10-5 158 0 0,-2 0-634 0 0,0-1 1 0 0,1 0 0 0 0,-1 1-1 0 0,1-1 1 0 0,-1 1 0 0 0,0 0 0 0 0,0-1-1 0 0,1 1 1 0 0,-1 0 0 0 0,0 0 0 0 0,2 1-1 0 0,2 2 122 0 0,5 1 305 0 0,-1 1-1 0 0,0 0 0 0 0,-1 1 1 0 0,15 13-1 0 0,-20-17-433 0 0,0 0 0 0 0,0 1-1 0 0,-1-1 1 0 0,1 1 0 0 0,-1 0 0 0 0,0 0 0 0 0,0-1 0 0 0,0 2-1 0 0,-1-1 1 0 0,1 0 0 0 0,-1 0 0 0 0,0 0 0 0 0,0 1-1 0 0,0 6 1 0 0,0-6 33 0 0,-1 1 0 0 0,0-1 0 0 0,0 1 0 0 0,0-1 0 0 0,-1 1 0 0 0,0-1-1 0 0,0 1 1 0 0,0-1 0 0 0,-1 1 0 0 0,0-1 0 0 0,0 0 0 0 0,0 0 0 0 0,-6 9 0 0 0,7-13-122 0 0,0 1 1 0 0,0 0-1 0 0,-1-1 1 0 0,1 0-1 0 0,-1 1 1 0 0,1-1-1 0 0,-1 0 1 0 0,1 0-1 0 0,-1 1 1 0 0,-3 0-1 0 0,5-2-6 0 0,0 0 0 0 0,0 0 0 0 0,0 0 0 0 0,-1 0 1 0 0,1 0-1 0 0,0 1 0 0 0,0-1 0 0 0,0 0 0 0 0,-1 0 0 0 0,1 0 0 0 0,0 0 0 0 0,0 0 0 0 0,0 0 0 0 0,-1 1 0 0 0,1-1 0 0 0,0 0 1 0 0,0 0-1 0 0,0 0 0 0 0,0 1 0 0 0,0-1 0 0 0,0 0 0 0 0,-1 0 0 0 0,1 0 0 0 0,0 1 0 0 0,0-1 0 0 0,0 0 0 0 0,0 0 0 0 0,0 1 1 0 0,0-1-1 0 0,0 0 0 0 0,0 1 0 0 0,-1-1-110 0 0,1 1-1 0 0,-1 0 1 0 0,0-1 0 0 0,0 1-1 0 0,0-1 1 0 0,0 1 0 0 0,0-1 0 0 0,0 1-1 0 0,0-1 1 0 0,0 0 0 0 0,0 1 0 0 0,-1-1-1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07:16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4831 0 0,'-4'0'74'0'0,"-1"0"-1"0"0,1 0 0 0 0,-1 0 0 0 0,1 1 0 0 0,-7 1 1 0 0,10-1-70 0 0,-1-1 1 0 0,1 1 0 0 0,-1 0 0 0 0,1 0-1 0 0,-1 0 1 0 0,1 0 0 0 0,-1 0 0 0 0,1 0-1 0 0,0 0 1 0 0,0 0 0 0 0,0 0 0 0 0,0 1-1 0 0,0-1 1 0 0,0 0 0 0 0,0 1 0 0 0,-2 2-1 0 0,-22 36 2345 0 0,5-10 1598 0 0,16-24-3221 0 0,3-3-416 0 0,-1-1 0 0 0,1 1 0 0 0,0 0-1 0 0,-1-1 1 0 0,1 1 0 0 0,-1 4 0 0 0,-1-8 1054 0 0,2 1-1344 0 0,1 0 0 0 0,0-1-1 0 0,0 1 1 0 0,0 0-1 0 0,0 0 1 0 0,0 0 0 0 0,0 0-1 0 0,0 0 1 0 0,-1 0-1 0 0,1 0 1 0 0,0-1 0 0 0,0 1-1 0 0,0 0 1 0 0,0 0-1 0 0,0 0 1 0 0,-1 0 0 0 0,1 0-1 0 0,0 0 1 0 0,0 0-1 0 0,0 0 1 0 0,0 0 0 0 0,-1 0-1 0 0,1 0 1 0 0,0 0 0 0 0,0 0-1 0 0,0 0 1 0 0,0 0-1 0 0,-1 0 1 0 0,1 0 0 0 0,0 0-1 0 0,0 0 1 0 0,0 0-1 0 0,0 0 1 0 0,-1 0 0 0 0,1 0-1 0 0,0 1 1 0 0,0-1-1 0 0,0 0 1 0 0,0 0 0 0 0,0 0-1 0 0,-1 0 1 0 0,1 0-1 0 0,0 0 1 0 0,0 0 0 0 0,0 1-1 0 0,0-1 1 0 0,0 0-1 0 0,0 0 1 0 0,0 0 0 0 0,0 0-1 0 0,-1 1 1 0 0,2-1 37 0 0,-1 1 0 0 0,0-1 0 0 0,0 1 1 0 0,0-1-1 0 0,0 1 0 0 0,0-1 0 0 0,1 1 0 0 0,-1-1 0 0 0,0 1 0 0 0,0-1 1 0 0,1 1-1 0 0,-1-1 0 0 0,0 1 0 0 0,1-1 0 0 0,-1 0 0 0 0,0 1 1 0 0,1-1-1 0 0,-1 0 0 0 0,0 1 0 0 0,1-1 0 0 0,-1 0 0 0 0,1 1 0 0 0,-1-1 1 0 0,1 0-1 0 0,-1 0 0 0 0,1 0 0 0 0,-1 1 0 0 0,1-1 0 0 0,-1 0 1 0 0,1 0-1 0 0,-1 0 0 0 0,1 0 0 0 0,-1 0 0 0 0,1 0 0 0 0,0 0 0 0 0,-1 0 1 0 0,1 0-1 0 0,0 0 0 0 0,27-9 1625 0 0,-9 4-1705 0 0,9-6 112 0 0,-23 9-86 0 0,0 0 0 0 0,0 0-1 0 0,10-2 1 0 0,-1 1 40 0 0,-14 3-43 0 0,1-1 0 0 0,0 1 1 0 0,0 0-1 0 0,0-1 1 0 0,0 1-1 0 0,0 0 1 0 0,0 0-1 0 0,0-1 0 0 0,0 1 1 0 0,-1 0-1 0 0,1 0 1 0 0,0 0-1 0 0,0 0 1 0 0,0 0-1 0 0,0 0 0 0 0,0 1 1 0 0,0-1-1 0 0,0 0 1 0 0,0 0-1 0 0,0 1 1 0 0,0-1-1 0 0,1 1 1 0 0,1 1-1 0 0,2 0 28 0 0,-1-1-1 0 0,1 1 0 0 0,-1 0 1 0 0,0 1-1 0 0,0-1 1 0 0,0 1-1 0 0,7 5 1 0 0,4 3 44 0 0,-10-7-35 0 0,-1 0-1 0 0,1 1 0 0 0,-1-1 1 0 0,0 1-1 0 0,-1-1 1 0 0,1 1-1 0 0,-1 0 0 0 0,5 11 1 0 0,-2-5 23 0 0,14 23 75 0 0,33 62 1249 0 0,-47-82-1207 0 0,0 0 1 0 0,-1 0-1 0 0,0 0 0 0 0,-2 1 1 0 0,4 18-1 0 0,-7-18-48 0 0,0 1 1 0 0,-1-1 0 0 0,-1 0-1 0 0,0 0 1 0 0,-5 15-1 0 0,5-19-65 0 0,-4 14 203 0 0,-18 42 1 0 0,2-3 5 0 0,7-25 39 0 0,10-27-72 0 0,1-1 1 0 0,-4 13-1 0 0,-5 14 291 0 0,3-12-231 0 0,4-12-145 0 0,2-12-169 0 0,2-1 14 0 0,1 0-15 0 0,1 0 0 0 0,-1-1 1 0 0,0 1-1 0 0,0 0 0 0 0,0-1 0 0 0,0 1 0 0 0,0 0 0 0 0,0-1 0 0 0,0 1 0 0 0,0-1 0 0 0,0 0 0 0 0,0 1 0 0 0,0-1 0 0 0,0 0 0 0 0,0 0 0 0 0,0 1 0 0 0,0-1 0 0 0,0 0 0 0 0,0 0 0 0 0,0 0 0 0 0,0 0 0 0 0,0 0 0 0 0,0-1 0 0 0,0 1 0 0 0,-2-1 0 0 0,0 1-73 0 0,1-1-120 0 0,0-1-157 0 0,-117-93-422 0 0,112 89 722 0 0,-1-1 0 0 0,1 0 0 0 0,-10-14 0 0 0,15 19 49 0 0,1-1 1 0 0,-1 0-1 0 0,0 1 0 0 0,1-1 0 0 0,0 0 1 0 0,0 0-1 0 0,0 0 0 0 0,0 0 0 0 0,0 0 0 0 0,1 0 1 0 0,-1 0-1 0 0,1 0 0 0 0,0 0 0 0 0,0-1 1 0 0,0 1-1 0 0,1-5 0 0 0,0 3 8 0 0,1 1-1 0 0,0-1 1 0 0,0 1 0 0 0,0-1 0 0 0,1 1-1 0 0,-1 0 1 0 0,1 0 0 0 0,0 0-1 0 0,0 0 1 0 0,0 1 0 0 0,1-1-1 0 0,6-5 1 0 0,7-4-191 0 0,27-17 1 0 0,73-34-1832 0 0,-36 27-4965 0 0,-34 17 93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0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5495 0 0,'5'9'54'0'0,"-1"0"-1"0"0,0 1 0 0 0,-1-1 0 0 0,0 1 0 0 0,0 0 0 0 0,-1 0 0 0 0,0 0 0 0 0,-1 0 0 0 0,0 0 0 0 0,-2 19 0 0 0,6 104 2194 0 0,-2-49 721 0 0,-2-73-2166 0 0,0 1-1 0 0,0-1 1 0 0,6 18 0 0 0,-5-21-540 0 0,1 0 1 0 0,0 0-1 0 0,0-1 0 0 0,1 1 1 0 0,0-1-1 0 0,0 0 0 0 0,0 0 1 0 0,1 0-1 0 0,6 6 1 0 0,-8-11-69 0 0,0 0-76 0 0,2 1-1063 0 0,0-1 0 0 0,0 0 0 0 0,0 0 0 0 0,10 2 1 0 0,7-1-4514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0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1 156 4055 0 0,'4'17'130'0'0,"-2"1"0"0"0,1-1-1 0 0,-2 23 1 0 0,1-6 507 0 0,16 179 3997 0 0,15-2-162 0 0,-29-199-4099 0 0,-1 1 0 0 0,1-1 0 0 0,1 0 0 0 0,0 0 0 0 0,7 11 0 0 0,-10-19-248 0 0,1 0 0 0 0,-1-1 1 0 0,1 1-1 0 0,-1 0 1 0 0,1-1-1 0 0,0 0 0 0 0,0 0 1 0 0,1 0-1 0 0,-1 0 0 0 0,0 0 1 0 0,1 0-1 0 0,0-1 0 0 0,0 0 1 0 0,0 0-1 0 0,0 0 1 0 0,0 0-1 0 0,8 2 0 0 0,-8-4-104 0 0,0 0-1 0 0,1 0 1 0 0,-1 0 0 0 0,0-1-1 0 0,0 1 1 0 0,0-1-1 0 0,0 0 1 0 0,0 0 0 0 0,-1-1-1 0 0,1 1 1 0 0,0-1-1 0 0,0 0 1 0 0,-1 0 0 0 0,1 0-1 0 0,-1 0 1 0 0,6-5-1 0 0,3-4 38 0 0,-1 1-1 0 0,0-1 0 0 0,8-13 0 0 0,10-11 85 0 0,-11 15-71 0 0,-2 0 0 0 0,0-2-1 0 0,21-39 1 0 0,-11 1-4 0 0,26-88-1 0 0,15-37 104 0 0,-41 125 217 0 0,-25 58 154 0 0,-1 5-384 0 0,-9 72 569 0 0,-3 26-96 0 0,11-83-482 0 0,1 0-1 0 0,0 0 1 0 0,6 29 0 0 0,0-13 27 0 0,12 57 365 0 0,-14-75-256 0 0,1 0-1 0 0,1 0 1 0 0,11 22-1 0 0,-13-30-148 0 0,1-1 0 0 0,0 1-1 0 0,0-1 1 0 0,1 0 0 0 0,0 0-1 0 0,0-1 1 0 0,0 0 0 0 0,1 0-1 0 0,0 0 1 0 0,0-1 0 0 0,1 0 0 0 0,0-1-1 0 0,9 5 1 0 0,-10-6-70 0 0,-1 0 1 0 0,1-1-1 0 0,0 0 0 0 0,0-1 1 0 0,0 0-1 0 0,0 0 1 0 0,0 0-1 0 0,0 0 0 0 0,0-1 1 0 0,0-1-1 0 0,0 1 0 0 0,0-1 1 0 0,0 0-1 0 0,-1-1 1 0 0,1 1-1 0 0,0-1 0 0 0,8-4 1 0 0,5-4 78 0 0,0-1-1 0 0,-1 0 1 0 0,-1-2 0 0 0,1 0 0 0 0,-2-1-1 0 0,0-1 1 0 0,-1 0 0 0 0,-1-1 0 0 0,0-1-1 0 0,-1-1 1 0 0,0 0 0 0 0,-2 0 0 0 0,0-1 0 0 0,-2-1-1 0 0,0 0 1 0 0,-1 0 0 0 0,13-43 0 0 0,-14 34-71 0 0,-2 10-19 0 0,-1 1 1 0 0,-1-1-1 0 0,0 0 1 0 0,-2 0-1 0 0,0 0 1 0 0,-1-26-1 0 0,-2 32 6 0 0,0 0 0 0 0,-1 0 0 0 0,-1 0 0 0 0,0 0 0 0 0,-1 0 0 0 0,-9-20 0 0 0,10 26-38 0 0,-1 0 0 0 0,0 1 0 0 0,-1 0 0 0 0,1 0 0 0 0,-1 0 0 0 0,0 1 1 0 0,-1 0-1 0 0,1 0 0 0 0,-1 0 0 0 0,0 0 0 0 0,-1 1 0 0 0,1 0 1 0 0,-9-4-1 0 0,4 4-34 0 0,0-1 1 0 0,0 1 0 0 0,0 1-1 0 0,-1 0 1 0 0,1 1 0 0 0,-1 0-1 0 0,0 0 1 0 0,0 1 0 0 0,0 1-1 0 0,1 0 1 0 0,-1 1 0 0 0,-15 3-1 0 0,14-2-2393 0 0,0 1-1 0 0,0 1 1 0 0,-17 7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1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5495 0 0,'0'0'423'0'0,"3"-1"-278"0"0,30-8 351 0 0,-33 8-485 0 0,1 1 0 0 0,-1 0-1 0 0,0 0 1 0 0,1 0 0 0 0,-1 0-1 0 0,0 0 1 0 0,1 0 0 0 0,-1 0-1 0 0,0 0 1 0 0,1 1 0 0 0,-1-1 0 0 0,0 0-1 0 0,1 0 1 0 0,-1 0 0 0 0,0 0-1 0 0,1 0 1 0 0,-1 0 0 0 0,0 1-1 0 0,1-1 1 0 0,-1 0 0 0 0,0 0-1 0 0,0 0 1 0 0,1 1 0 0 0,-1-1-1 0 0,0 0 1 0 0,0 0 0 0 0,0 1-1 0 0,1-1 1 0 0,-1 0 0 0 0,0 1-1 0 0,0-1 46 0 0,0 1 0 0 0,1-1 0 0 0,-1 0 0 0 0,0 0 0 0 0,0 1 0 0 0,0-1 0 0 0,0 0 0 0 0,1 0 0 0 0,-1 1 0 0 0,0-1 0 0 0,0 0 0 0 0,1 0 0 0 0,-1 0-1 0 0,0 1 1 0 0,0-1 0 0 0,1 0 0 0 0,-1 0 0 0 0,0 0 0 0 0,0 0 0 0 0,1 0 0 0 0,-1 0 0 0 0,0 0 0 0 0,1 1 0 0 0,-1-1 0 0 0,1 0 0 0 0,3 5 1356 0 0,19 26 1390 0 0,34 62 1 0 0,-23-36-679 0 0,-21-33-885 0 0,-1 1 1 0 0,10 28-1 0 0,5 13 435 0 0,-18-38-1203 0 0,-8-23-383 0 0,0 0 0 0 0,1 0 0 0 0,4 9-1 0 0,-2-2-76 0 0,-3-3-134 0 0,-1-7-513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1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8 100 4319 0 0,'0'0'332'0'0,"-1"-2"-220"0"0,0 2-108 0 0,1-1 0 0 0,-1 1 1 0 0,1-1-1 0 0,-1 1 0 0 0,1-1 0 0 0,0 1 0 0 0,-1-1 0 0 0,1 1 0 0 0,-1-1 0 0 0,1 0 0 0 0,0 1 0 0 0,0-1 0 0 0,-1 1 0 0 0,1-1 0 0 0,0 0 0 0 0,0 1 0 0 0,0-1 0 0 0,0 0 0 0 0,0 1 0 0 0,0-1 0 0 0,0 0 0 0 0,0 0 0 0 0,0 1 0 0 0,0-1 0 0 0,0 0 0 0 0,0 1 0 0 0,0-2 0 0 0,1 0 26 0 0,-1-1 220 0 0,0 0 0 0 0,1 0 0 0 0,-1 0 0 0 0,1 0 0 0 0,0 0 0 0 0,0 1 0 0 0,0-1 0 0 0,0 0 0 0 0,0 0 0 0 0,1 1 0 0 0,-1-1 0 0 0,1 0 0 0 0,0 1 0 0 0,0 0 0 0 0,3-4 0 0 0,-2 3 62 0 0,0 0 0 0 0,1 1 0 0 0,0-1 0 0 0,-1 1 0 0 0,1 0 0 0 0,0 0-1 0 0,0 1 1 0 0,0-1 0 0 0,8-1 0 0 0,4 0 470 0 0,1 0 0 0 0,0 2 0 0 0,1 0 0 0 0,22 2 0 0 0,-35-1-640 0 0,97 8 1911 0 0,-52-3-1408 0 0,-27-5-104 0 0,44-4 0 0 0,-1 0 608 0 0,-65 4-1126 0 0,1 0-1 0 0,-1 0 1 0 0,0 0 0 0 0,1 0 0 0 0,-1 1 0 0 0,1-1 0 0 0,-1 0-1 0 0,1 1 1 0 0,-1-1 0 0 0,0 1 0 0 0,1-1 0 0 0,-1 1 0 0 0,0 0-1 0 0,0-1 1 0 0,1 1 0 0 0,-1 0 0 0 0,0 0 0 0 0,0 0-1 0 0,0 0 1 0 0,0 0 0 0 0,0 0 0 0 0,0 0 0 0 0,0 0 0 0 0,0 1-1 0 0,-1-1 1 0 0,1 0 0 0 0,0 0 0 0 0,-1 1 0 0 0,1-1-1 0 0,-1 0 1 0 0,1 1 0 0 0,-1-1 0 0 0,0 1 0 0 0,0-1 0 0 0,1 1-1 0 0,-1-1 1 0 0,0 1 0 0 0,0 1 0 0 0,-1 4 56 0 0,1 0-1 0 0,-1 0 1 0 0,0 0 0 0 0,-1 0 0 0 0,0 0-1 0 0,-3 10 1 0 0,-39 74 1199 0 0,21-48-639 0 0,-22 37 46 0 0,27-51-262 0 0,-28 64 0 0 0,45-91-399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81 5383 0 0,'0'0'416'0'0,"0"0"-366"0"0,0-1-1 0 0,0 1 0 0 0,0 0 1 0 0,-1-1-1 0 0,1 1 0 0 0,0 0 0 0 0,0 0 1 0 0,0-1-1 0 0,0 1 0 0 0,0 0 1 0 0,0-1-1 0 0,0 1 0 0 0,0 0 0 0 0,0-1 1 0 0,0 1-1 0 0,1 0 0 0 0,-1-1 0 0 0,0 1 1 0 0,0 0-1 0 0,0-1 0 0 0,0 1 1 0 0,0 0-1 0 0,1 0 0 0 0,-1-1 0 0 0,0 1 1 0 0,4-4 483 0 0,0 1-1 0 0,-1-1 1 0 0,2 1 0 0 0,-1 0 0 0 0,0 1 0 0 0,0-1 0 0 0,1 1 0 0 0,-1 0 0 0 0,1 0-1 0 0,0 0 1 0 0,8-2 0 0 0,7 0 2127 0 0,34-3 0 0 0,-13 2-1313 0 0,7-4-150 0 0,-28 4-1025 0 0,0 2 0 0 0,33-3 0 0 0,-51 6-482 0 0,10 7-1623 0 0</inkml:trace>
  <inkml:trace contextRef="#ctx0" brushRef="#br0" timeOffset="1">60 258 4031 0 0,'2'0'2591'0'0,"5"-1"-1777"0"0,4 0 187 0 0,0-1-1 0 0,0 0 1 0 0,-1 0 0 0 0,13-5-1 0 0,16-7 1052 0 0,-23 10-1006 0 0,25-13-1 0 0,-6 1-290 0 0,45-14-1 0 0,-77 29-1106 0 0,14-4 243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2 276 3823 0 0,'-1'0'158'0'0,"4"-4"82"0"0,96-67 8592 0 0,60-23-2550 0 0,-112 72-4714 0 0,1 3-1 0 0,2 1 0 0 0,80-17 0 0 0,-117 32-1481 0 0,-1 0 61 0 0,0 1-1 0 0,0 0 0 0 0,0 0 1 0 0,0 1-1 0 0,15 1 0 0 0,0 3-126 0 0,-25-2-328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2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1 5007 0 0,'0'0'388'0'0,"0"2"-254"0"0,1 8 568 0 0,-1 0 0 0 0,0 0 0 0 0,0 0-1 0 0,-1 0 1 0 0,-4 19 0 0 0,1-5 2247 0 0,4-23-2717 0 0,-1 0 1 0 0,1-1-1 0 0,0 1 1 0 0,0-1 0 0 0,0 1-1 0 0,0 0 1 0 0,0-1 0 0 0,6 11 4419 0 0,-5-10-4419 0 0,1 0-62 0 0,-1-1 1 0 0,1 0 0 0 0,-1 1 0 0 0,1-1-1 0 0,-1 0 1 0 0,1 1 0 0 0,0-1-1 0 0,-1 0 1 0 0,1 0 0 0 0,-1 0 0 0 0,3-1-1 0 0,0 1-60 0 0,1-1 0 0 0,-1 0-1 0 0,1-1 1 0 0,-1 1 0 0 0,1-1-1 0 0,5-2 1 0 0,1-5 68 0 0,-9 7-129 0 0,1 0-1 0 0,-1 0 0 0 0,1 0 1 0 0,0 1-1 0 0,0-1 1 0 0,-1 1-1 0 0,1-1 0 0 0,0 1 1 0 0,4-1-1 0 0,20-7 204 0 0,-25 9-244 0 0,0-1-1 0 0,0 0 0 0 0,-1 1 0 0 0,1-1 1 0 0,0 0-1 0 0,0 0 0 0 0,0 0 0 0 0,-1 0 1 0 0,1-1-1 0 0,1-1 0 0 0,-3 3-6 0 0,0 0 0 0 0,0 0-1 0 0,0 0 1 0 0,0 0 0 0 0,0 0-1 0 0,0 0 1 0 0,0 0 0 0 0,0 0-1 0 0,0 0 1 0 0,0 0 0 0 0,0 0 0 0 0,0 0-1 0 0,0 0 1 0 0,0 0 0 0 0,0-1-1 0 0,0 1 1 0 0,0 0 0 0 0,1 0 0 0 0,-1 0-1 0 0,0 0 1 0 0,0 0 0 0 0,0 0-1 0 0,0 0 1 0 0,0 0 0 0 0,0 0-1 0 0,0 0 1 0 0,0 0 0 0 0,0 0 0 0 0,0 0-1 0 0,0 0 1 0 0,0 0 0 0 0,0 0-1 0 0,1 0 1 0 0,-1 0 0 0 0,0 0 0 0 0,0 0-1 0 0,0 0 1 0 0,0 0 0 0 0,0 0-1 0 0,0 0 1 0 0,0 0 0 0 0,0 0-1 0 0,0 0 1 0 0,0 0 0 0 0,0 0 0 0 0,0 0-1 0 0,0 0 1 0 0,0 0 0 0 0,1 0-1 0 0,-1 0 1 0 0,0 0 0 0 0,0 1 0 0 0,0-1-1 0 0,0 0 1 0 0,0 0 0 0 0,0 0-1 0 0,0 0 1 0 0,0 0 0 0 0,0 0-1 0 0,0 0 1 0 0,0 0 0 0 0,0 0 0 0 0,0 0-1 0 0,0 0 1 0 0,0 0 0 0 0,1 6 39 0 0,-1-6-35 0 0,-4 11 61 0 0,2-8-64 0 0,-1 1-1 0 0,0-1 1 0 0,-1 1 0 0 0,1-1-1 0 0,0 0 1 0 0,-1 0 0 0 0,0-1 0 0 0,-6 4-1 0 0,-37 16 56 0 0,14-7 28 0 0,-123 53 394 0 0,105-52-323 0 0,27-9 9 0 0,-31 14 0 0 0,-67 31 1062 0 0,120-51-1012 0 0,0 0 3 0 0,-6 6 67 0 0,8-6-273 0 0,0-1 1 0 0,0 0 0 0 0,0 0-1 0 0,0 0 1 0 0,0 0 0 0 0,0 1-1 0 0,0-1 1 0 0,0 0 0 0 0,0 0-1 0 0,0 0 1 0 0,0 0 0 0 0,0 0-1 0 0,0 1 1 0 0,0-1 0 0 0,1 0-1 0 0,-1 0 1 0 0,0 0 0 0 0,0 0-1 0 0,0 0 1 0 0,0 1 0 0 0,0-1 0 0 0,0 0-1 0 0,0 0 1 0 0,0 0 0 0 0,1 0-1 0 0,-1 0 1 0 0,0 0 0 0 0,0 0-1 0 0,0 0 1 0 0,0 1 0 0 0,0-1-1 0 0,1 0 1 0 0,-1 0 0 0 0,0 0-1 0 0,0 0 1 0 0,23 3 732 0 0,-18-3-753 0 0,43 1 727 0 0,0-1 0 0 0,84-14 0 0 0,-39-7 33 0 0,-31 5-299 0 0,-25 8-198 0 0,172-35 657 0 0,13 19-1457 0 0,-127 19-9227 0 0,-53 3 270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3567 0 0,'0'0'278'0'0,"11"6"-53"0"0,-9-4-7 0 0,0 0 0 0 0,0-1 0 0 0,0 1 0 0 0,-1 0 0 0 0,1 0 0 0 0,0 0 0 0 0,-1 0 0 0 0,1 0-1 0 0,-1 1 1 0 0,0-1 0 0 0,0 0 0 0 0,0 1 0 0 0,0-1 0 0 0,0 1 0 0 0,1 4 0 0 0,0 5 521 0 0,-1 0 0 0 0,1 15 0 0 0,-1-6-146 0 0,6 65 1983 0 0,-6 91 0 0 0,-18 85 848 0 0,9-189-2736 0 0,-2 46 185 0 0,9-96-775 0 0,1 1 0 0 0,2-1-1 0 0,3 25 1 0 0,-5-47-101 0 0,0 0 0 0 0,0 0 1 0 0,1 0-1 0 0,-1 0 0 0 0,0 0 0 0 0,0 0 0 0 0,0 0 0 0 0,1 0 0 0 0,-1-1 0 0 0,0 1 1 0 0,1 0-1 0 0,-1 0 0 0 0,1 0 0 0 0,-1 0 0 0 0,1-1 0 0 0,-1 1 0 0 0,1 0 0 0 0,0 0 0 0 0,-1-1 1 0 0,1 1-1 0 0,0 0 0 0 0,-1-1 0 0 0,1 1 0 0 0,0-1 0 0 0,0 1 0 0 0,1 0 0 0 0,-1-1-72 0 0,0-1-1 0 0,0 1 1 0 0,0 0-1 0 0,0-1 1 0 0,0 1-1 0 0,0-1 1 0 0,0 1-1 0 0,0-1 1 0 0,0 1-1 0 0,0-1 1 0 0,0 0-1 0 0,-1 1 1 0 0,1-1-1 0 0,0 0 1 0 0,0 0-1 0 0,-1 1 1 0 0,1-1-1 0 0,-1 0 1 0 0,1 0-1 0 0,0 0 1 0 0,-1 0-1 0 0,1-2 1 0 0,17-39-6072 0 0,-10 15 548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2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81 6127 0 0,'0'-3'472'0'0,"0"2"-464"0"0,0 0-1 0 0,0 1 0 0 0,1-1 0 0 0,-1 0 0 0 0,0 1 0 0 0,0-1 0 0 0,1 0 1 0 0,-1 1-1 0 0,0-1 0 0 0,1 0 0 0 0,-1 1 0 0 0,1-1 0 0 0,-1 1 0 0 0,1-1 0 0 0,-1 0 1 0 0,1 1-1 0 0,-1-1 0 0 0,1 1 0 0 0,-1 0 0 0 0,2-1 0 0 0,15-4 478 0 0,1 1 798 0 0,47-21 2442 0 0,-45 16-1238 0 0,40-11-1 0 0,-56 19-2281 0 0,0 1 0 0 0,1 0 0 0 0,-1 0 0 0 0,0 0 0 0 0,0 0 0 0 0,0 0 0 0 0,1 1 0 0 0,-1 0 0 0 0,0 0-1 0 0,0 0 1 0 0,0 0 0 0 0,6 3 0 0 0,-10-3-189 0 0,1-1 0 0 0,0 0 0 0 0,-1 1 0 0 0,1-1 0 0 0,-1 1 0 0 0,1-1 0 0 0,-1 1 0 0 0,1-1 0 0 0,-1 1 0 0 0,1-1 0 0 0,-1 1-1 0 0,1-1 1 0 0,-1 1 0 0 0,0 0 0 0 0,1-1 0 0 0,-1 1 0 0 0,0 0 0 0 0,0-1 0 0 0,1 1 0 0 0,-1 0 0 0 0,0-1 0 0 0,0 1 0 0 0,0 0 0 0 0,0 0 0 0 0,0-1 0 0 0,0 1 0 0 0,0 0-1 0 0,0 0 1 0 0,-5 22 312 0 0,4-18-283 0 0,-1 0-13 0 0,0-1-1 0 0,0 1 1 0 0,0-1-1 0 0,-1 1 1 0 0,1-1 0 0 0,-1 0-1 0 0,0 0 1 0 0,0 0 0 0 0,-1-1-1 0 0,1 1 1 0 0,-5 3 0 0 0,3-2 4 0 0,0-1 0 0 0,1 1 0 0 0,0 0 1 0 0,0 0-1 0 0,-6 10 0 0 0,7-9-36 0 0,1 0 0 0 0,0 0 0 0 0,0 0 0 0 0,0 1 0 0 0,0-1 0 0 0,1 1 0 0 0,1-1 0 0 0,-1 1 0 0 0,1 0 0 0 0,0-1 0 0 0,0 1 0 0 0,1 0 0 0 0,-1-1 0 0 0,2 1 0 0 0,2 10 0 0 0,7 47-25 0 0,1 1-42 0 0,6 11 117 0 0,14 116 0 0 0,-26-140-24 0 0,-1-14 811 0 0,-2 0 0 0 0,-3 77 0 0 0,-2-99-377 0 0,0 0 0 0 0,-1 0 0 0 0,-1 0 0 0 0,-12 29 0 0 0,16-43-429 0 0,-1 0 0 0 0,-1 0 0 0 0,1 0 0 0 0,0 0 0 0 0,0-1 0 0 0,-1 1 0 0 0,1 0 0 0 0,-1-1 0 0 0,0 1 0 0 0,1 0 0 0 0,-1-1 0 0 0,0 0 0 0 0,0 1 0 0 0,0-1 0 0 0,0 0 0 0 0,0 0 0 0 0,0 0 0 0 0,0-1 0 0 0,0 1 0 0 0,0 0 0 0 0,-1-1 0 0 0,1 1 0 0 0,0-1 0 0 0,0 0 0 0 0,-4 0 0 0 0,3 0-98 0 0,0 0 0 0 0,0 0 1 0 0,0-1-1 0 0,0 0 0 0 0,1 1 0 0 0,-1-1 1 0 0,0 0-1 0 0,0 0 0 0 0,1-1 0 0 0,-1 1 1 0 0,1-1-1 0 0,-1 1 0 0 0,1-1 0 0 0,0 0 1 0 0,-1 0-1 0 0,1 0 0 0 0,0 0 1 0 0,0 0-1 0 0,-2-3 0 0 0,-4-9-3416 0 0</inkml:trace>
  <inkml:trace contextRef="#ctx0" brushRef="#br0" timeOffset="1">0 869 7567 0 0,'11'-4'867'0'0,"0"0"0"0"0,0-1 0 0 0,0-1 0 0 0,-1 0 0 0 0,0 0-1 0 0,0-1 1 0 0,17-16 0 0 0,8-4 2493 0 0,170-133 6364 0 0,-142 105-9319 0 0,62-71 0 0 0,-88 78-3940 0 0,-10 13-4841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2503 0 0,'6'-16'222'0'0,"-6"14"-116"0"0,1-1 0 0 0,0 1 1 0 0,-1 0-1 0 0,1 0 0 0 0,0 0 1 0 0,0 0-1 0 0,1 0 0 0 0,-1 0 1 0 0,0 0-1 0 0,3-2 0 0 0,1 0 521 0 0,1-1 0 0 0,-1 1-1 0 0,1 0 1 0 0,0 1 0 0 0,1-1 0 0 0,-1 1-1 0 0,0 0 1 0 0,1 1 0 0 0,0 0 0 0 0,0 0-1 0 0,-1 0 1 0 0,12-1 0 0 0,10 0 236 0 0,52 2 0 0 0,-53 1-161 0 0,-3 0-320 0 0,-9-1-85 0 0,1 1 0 0 0,-1 1 0 0 0,29 5-1 0 0,-42-4-254 0 0,0-1 1 0 0,0 1-1 0 0,0-1 0 0 0,0 1 0 0 0,0 0 0 0 0,-1 0 0 0 0,1 0 1 0 0,-1 0-1 0 0,1 0 0 0 0,-1 0 0 0 0,1 0 0 0 0,-1 0 0 0 0,0 1 1 0 0,0-1-1 0 0,1 4 0 0 0,5 26 738 0 0,-1 0 0 0 0,-1 0 0 0 0,0 52 0 0 0,0-13 20 0 0,5 214 1165 0 0,-8-165-565 0 0,-2-119-1382 0 0,6 98 1158 0 0,-4-86-1365 0 0,0-1-1 0 0,0 1 1 0 0,1-1 0 0 0,1 0 0 0 0,8 20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4.9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81 168 2815 0 0,'-1'-9'256'0'0,"0"6"103"0"0,1 0 0 0 0,-1 0 0 0 0,1 0-1 0 0,0 0 1 0 0,0 0 0 0 0,0-1 0 0 0,1 1-1 0 0,-1 0 1 0 0,1 0 0 0 0,-1 0 0 0 0,1 0-1 0 0,0 0 1 0 0,0 0 0 0 0,0 1 0 0 0,1-1-1 0 0,-1 0 1 0 0,1 0 0 0 0,3-4 0 0 0,1 1 848 0 0,0 0 1 0 0,1 0 0 0 0,-1 1-1 0 0,1 0 1 0 0,13-7 0 0 0,6-3-51 0 0,53-19 1 0 0,-72 31-1144 0 0,9-3-14 0 0</inkml:trace>
  <inkml:trace contextRef="#ctx0" brushRef="#br0" timeOffset="1">28 335 5039 0 0,'-1'2'154'0'0,"0"0"0"0"0,0 0 0 0 0,0 0 0 0 0,0 0 0 0 0,0 0-1 0 0,-1 0 1 0 0,1 0 0 0 0,-1 0 0 0 0,0 0 0 0 0,1 0 0 0 0,-1-1-1 0 0,0 1 1 0 0,-8 4 3738 0 0,28-7-2595 0 0,-12 1-1144 0 0,11-2-37 0 0,-1-1 0 0 0,1-1 0 0 0,-1 0 0 0 0,0-1 0 0 0,26-13 0 0 0,17-4-98 0 0,-37 15-18 0 0</inkml:trace>
  <inkml:trace contextRef="#ctx0" brushRef="#br0" timeOffset="2">178 501 5039 0 0,'-41'92'2513'0'0,"18"-29"7480"0"0,34-65-8956 0 0,-6 1-887 0 0,0-1-1 0 0,0-1 1 0 0,0 1 0 0 0,0-1 0 0 0,0 0-1 0 0,-1 0 1 0 0,0 0 0 0 0,8-7 0 0 0,30-36 382 0 0,-28 31-539 0 0,74-75-369 0 0,-48 55-5088 0 0,-13 12-816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5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34 4519 0 0,'-19'-19'9402'0'0,"58"17"-7450"0"0,-5 1-1003 0 0,10-4 340 0 0,21-2 16 0 0,-59 7-1074 0 0,1 0 1 0 0,-1 0-1 0 0,1 1 1 0 0,-1 0-1 0 0,0 0 0 0 0,1 1 1 0 0,8 2-1 0 0,-13-3-131 0 0,0 0-1 0 0,0 0 0 0 0,-1 1 1 0 0,1-1-1 0 0,0 0 0 0 0,-1 0 1 0 0,1 1-1 0 0,-1-1 0 0 0,1 1 1 0 0,-1-1-1 0 0,0 1 0 0 0,0 0 1 0 0,1-1-1 0 0,-1 1 0 0 0,-1 0 1 0 0,1 0-1 0 0,0 0 1 0 0,0 0-1 0 0,-1 0 0 0 0,1 0 1 0 0,-1 0-1 0 0,1 0 0 0 0,-1 0 1 0 0,0 0-1 0 0,0 0 0 0 0,0 0 1 0 0,0 3-1 0 0,-1 6 252 0 0,-1 1 1 0 0,0-1-1 0 0,-6 20 1 0 0,4-18-208 0 0,-5 11 24 0 0,0 0 1 0 0,-2 0-1 0 0,0-1 1 0 0,-22 31-1 0 0,2-1-233 0 0,22-39-189 0 0,0 0-1 0 0,-12 12 1 0 0,-7 10-4614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5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78 429 3655 0 0,'0'0'278'0'0,"1"-2"-25"0"0,-1-2 67 0 0,2 1-1 0 0,-1-1 1 0 0,0 0-1 0 0,1 1 1 0 0,0-1-1 0 0,-1 1 1 0 0,1 0-1 0 0,1 0 1 0 0,-1 0-1 0 0,0 0 1 0 0,1 0-1 0 0,-1 0 1 0 0,1 0-1 0 0,0 1 1 0 0,0 0-1 0 0,0-1 1 0 0,0 1-1 0 0,1 0 1 0 0,4-2-1 0 0,-3 2-125 0 0,0-1 0 0 0,0 1 1 0 0,1 0-1 0 0,-1 1 0 0 0,0-1 0 0 0,1 1 0 0 0,-1 0 0 0 0,1 0 0 0 0,-1 1 0 0 0,1 0 1 0 0,-1 0-1 0 0,1 0 0 0 0,7 2 0 0 0,-12-2-172 0 0,1 0-1 0 0,-1 1 1 0 0,0-1 0 0 0,1 1 0 0 0,-1 0-1 0 0,0-1 1 0 0,1 1 0 0 0,-1 0 0 0 0,0 0-1 0 0,0 0 1 0 0,0 0 0 0 0,0 0-1 0 0,0 0 1 0 0,0 0 0 0 0,0 0 0 0 0,0 0-1 0 0,0 0 1 0 0,1 2 0 0 0,-1 0-3 0 0,0 0 0 0 0,0 0 0 0 0,0 0 0 0 0,0 0 0 0 0,-1 0 0 0 0,1 0 0 0 0,-1 0 0 0 0,1 5 0 0 0,-2 3 10 0 0,0 0 0 0 0,0 0 0 0 0,-6 20 0 0 0,0-6 208 0 0,-1 0 0 0 0,-1 0 0 0 0,-1 0-1 0 0,-1-2 1 0 0,-16 26 0 0 0,19-39 137 0 0,9-16-51 0 0,9-22-151 0 0,-10 27-198 0 0,16-39-4411 0 0,-11 19-641 0 0</inkml:trace>
  <inkml:trace contextRef="#ctx0" brushRef="#br0" timeOffset="1">145 1 4831 0 0,'-1'7'170'0'0,"0"0"-1"0"0,0 0 0 0 0,1 8 0 0 0,-1 7 764 0 0,-6 95 4219 0 0,-97 476 7749 0 0,95-550-12429 0 0,1 1 0 0 0,2 0 1 0 0,0 64-1 0 0,6-103-531 0 0,0 1 0 0 0,1-1 0 0 0,-1 0 1 0 0,1 0-1 0 0,3 8 0 0 0,-4-12 14 0 0,0 0-1 0 0,0 0 1 0 0,1-1 0 0 0,-1 1 0 0 0,0 0 0 0 0,1-1-1 0 0,-1 1 1 0 0,1-1 0 0 0,-1 1 0 0 0,1 0 0 0 0,-1-1-1 0 0,1 1 1 0 0,-1-1 0 0 0,1 1 0 0 0,-1-1 0 0 0,1 1-1 0 0,0-1 1 0 0,-1 0 0 0 0,1 1 0 0 0,0-1 0 0 0,-1 0 0 0 0,1 1-1 0 0,0-1 1 0 0,0 0 0 0 0,-1 0 0 0 0,1 0 0 0 0,0 0-1 0 0,0 0 1 0 0,-1 0 0 0 0,1 0 0 0 0,0 0 0 0 0,0 0-1 0 0,-1 0 1 0 0,1 0 0 0 0,0 0 0 0 0,0 0 0 0 0,-1-1-1 0 0,1 1 1 0 0,0 0 0 0 0,-1 0 0 0 0,1-1 0 0 0,0 1-1 0 0,-1-1 1 0 0,1 1 0 0 0,0-1 0 0 0,-1 1 0 0 0,2-1-1 0 0,11-10-5843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6.2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 1951 0 0,'9'6'2255'0'0,"54"45"8442"0"0,14 10-3040 0 0,-57-47-6582 0 0,0-1 0 0 0,25 12 1 0 0,-30-18-1162 0 0,16 8 1117 0 0,41 14 1 0 0,-60-25-1607 0 0,0-1 1 0 0,18 2-1 0 0,-21-4-1216 0 0,0 0 0 0 0,1-1-1 0 0,17-2 1 0 0,-6-2-6332 0 0</inkml:trace>
  <inkml:trace contextRef="#ctx0" brushRef="#br0" timeOffset="1">619 1 7631 0 0,'-20'51'672'0'0,"8"-44"-536"0"0,-2-3-136 0 0,-3 6 0 0 0,-4 0 1120 0 0,0 4 200 0 0,-4 2 40 0 0,1-2 8 0 0,1 0-168 0 0,1 0-32 0 0,2-2-8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6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100 368 11631 0 0,'5'-11'941'0'0,"8"-13"4128"0"0,-13 23-4886 0 0,1 0-1 0 0,0 0 0 0 0,-1 1 1 0 0,1-1-1 0 0,0 0 1 0 0,0 1-1 0 0,-1-1 0 0 0,1 1 1 0 0,0-1-1 0 0,0 1 1 0 0,0-1-1 0 0,0 1 1 0 0,0-1-1 0 0,0 1 0 0 0,0 0 1 0 0,0-1-1 0 0,0 1 1 0 0,0 0-1 0 0,-1 0 0 0 0,1 0 1 0 0,0 0-1 0 0,0 0 1 0 0,2 0-1 0 0,23 4 1562 0 0,79 17 612 0 0,-102-21-2339 0 0,-1 1 0 0 0,1 0 0 0 0,-1 0 0 0 0,1 0 0 0 0,-1 0 0 0 0,0 0 0 0 0,1 0 0 0 0,-1 1 0 0 0,0-1 0 0 0,0 1 0 0 0,0-1 0 0 0,0 1 0 0 0,0 0 0 0 0,0 0 0 0 0,-1 0 0 0 0,1 0 0 0 0,-1 0 0 0 0,1 0 0 0 0,-1 0 0 0 0,0 1 0 0 0,2 2 0 0 0,-2-1 2 0 0,0 0-1 0 0,-1 0 0 0 0,1 0 0 0 0,-1-1 1 0 0,0 1-1 0 0,0 0 0 0 0,0 0 0 0 0,0 0 1 0 0,-1 0-1 0 0,0 0 0 0 0,0-1 0 0 0,0 1 1 0 0,0 0-1 0 0,-2 3 0 0 0,-4 9 19 0 0,-1 0-1 0 0,0 0 1 0 0,-1-1 0 0 0,-1 0 0 0 0,-13 14-1 0 0,-63 65 202 0 0,20-25-83 0 0,32-35-87 0 0,22-23 6 0 0,1 1-1 0 0,0 0 1 0 0,-11 15 0 0 0,19-20-30 0 0,3-7-54 0 0,0 1 0 0 0,0-1 0 0 0,0 0 1 0 0,0 1-1 0 0,0-1 0 0 0,0 1 0 0 0,0-1 0 0 0,0 0 0 0 0,0 1 0 0 0,0-1 0 0 0,0 0 0 0 0,0 1 1 0 0,0-1-1 0 0,0 0 0 0 0,0 1 0 0 0,0-1 0 0 0,0 0 0 0 0,0 0 0 0 0,1 1 0 0 0,-1-1 0 0 0,0 0 1 0 0,0 1-1 0 0,0-1 0 0 0,1 0 0 0 0,-1 0 0 0 0,0 1 0 0 0,0-1 0 0 0,1 0 0 0 0,-1 0 0 0 0,0 0 1 0 0,0 1-1 0 0,1-1 0 0 0,-1 0 0 0 0,0 0 0 0 0,1 0 0 0 0,13 5-260 0 0,-10-4 300 0 0,3 1-73 0 0,0 1 0 0 0,-1 0 0 0 0,1 0 0 0 0,0 1 0 0 0,-1 0 0 0 0,0 0 0 0 0,0 0 0 0 0,0 1 0 0 0,-1 0 1 0 0,1 0-1 0 0,-1 0 0 0 0,8 12 0 0 0,-6-7 65 0 0,-1 1 1 0 0,0-1 0 0 0,-1 1-1 0 0,-1 1 1 0 0,1-1-1 0 0,4 24 1 0 0,-9-34-16 0 0,1 1 0 0 0,-1 0 0 0 0,0-1 0 0 0,1 1 0 0 0,0-1 0 0 0,-1 1 0 0 0,1 0 0 0 0,0-1 0 0 0,0 1 0 0 0,0-1 0 0 0,0 0 0 0 0,0 1 0 0 0,0-1 0 0 0,0 0 0 0 0,3 3 0 0 0,-3-4-3 0 0,0 1-1 0 0,0-1 1 0 0,0 0-1 0 0,1 1 0 0 0,-1-1 1 0 0,0 0-1 0 0,0 1 1 0 0,0-1-1 0 0,0 0 1 0 0,1 0-1 0 0,-1 0 1 0 0,0 0-1 0 0,0 0 1 0 0,0 0-1 0 0,1 0 1 0 0,-1-1-1 0 0,2 0 1 0 0,2-1-6 0 0,0 0 0 0 0,0-1 0 0 0,0 1 0 0 0,0-1 0 0 0,-1-1 0 0 0,1 1 0 0 0,7-8 0 0 0,8-10-420 0 0,-1-1 0 0 0,20-30 0 0 0,18-22-3008 0 0,-43 58 2531 0 0,0 1-1 0 0,1 0 1 0 0,0 2 0 0 0,26-20 0 0 0,-39 33 907 0 0,-1-1 0 0 0,0 0 0 0 0,0 1 1 0 0,1-1-1 0 0,-1 1 0 0 0,0-1 0 0 0,1 1 0 0 0,-1 0 0 0 0,0-1 0 0 0,1 1 1 0 0,-1 0-1 0 0,0 0 0 0 0,1 0 0 0 0,1 0 0 0 0,-1 0 113 0 0,-4 12 503 0 0,-1-1 138 0 0,-1-1 1 0 0,-1 1 0 0 0,-7 14-1 0 0,8-18-261 0 0,0 0 1 0 0,1 0-1 0 0,0 0 0 0 0,0 0 0 0 0,0 1 0 0 0,1-1 0 0 0,0 1 0 0 0,1 0 0 0 0,-1 11 0 0 0,2-19-472 0 0,0 0-1 0 0,-1 1 1 0 0,1-1 0 0 0,0 0 0 0 0,0 0-1 0 0,0 1 1 0 0,0-1 0 0 0,0 0 0 0 0,0 1-1 0 0,0-1 1 0 0,0 0 0 0 0,0 1 0 0 0,1-1 0 0 0,-1 0-1 0 0,0 0 1 0 0,0 1 0 0 0,0-1 0 0 0,0 0-1 0 0,0 1 1 0 0,0-1 0 0 0,1 0 0 0 0,-1 0 0 0 0,0 1-1 0 0,0-1 1 0 0,0 0 0 0 0,1 0 0 0 0,-1 0-1 0 0,0 1 1 0 0,0-1 0 0 0,1 0 0 0 0,-1 0-1 0 0,0 0 1 0 0,0 0 0 0 0,1 0 0 0 0,-1 1 0 0 0,0-1-1 0 0,1 0 1 0 0,0 0 11 0 0,0-1 1 0 0,0 1-1 0 0,0 0 1 0 0,0-1-1 0 0,0 1 0 0 0,0 0 1 0 0,0-1-1 0 0,0 1 0 0 0,0-1 1 0 0,0 0-1 0 0,1 0 0 0 0,25-26 169 0 0,-26 25-181 0 0,102-118-408 0 0,-80 90-463 0 0,-1-2-1 0 0,20-39 1 0 0,-32 51 444 0 0,-2 0 0 0 0,0-1 0 0 0,5-22 0 0 0,11-68-570 0 0,-22 98 852 0 0,8-56 341 0 0,-4-1-1 0 0,-2-95 0 0 0,-4 149-71 0 0,1-40 1973 0 0,1 64-588 0 0,21 81-940 0 0,-11-35-643 0 0,4 20 374 0 0,12 142 0 0 0,-26 6 51 0 0,-4-134-254 0 0,-26 333 1719 0 0,19-327-1592 0 0,3-33-22 0 0,-32 283 903 0 0,19-244-1017 0 0,16-89-106 0 0,-1 0 1 0 0,0 0-1 0 0,0-1 0 0 0,-1 0 0 0 0,0 0 0 0 0,-12 17 1 0 0,15-24-21 0 0,1-1 0 0 0,-1 0 0 0 0,0 0 0 0 0,0 0 1 0 0,0 0-1 0 0,0 0 0 0 0,-1-1 0 0 0,1 1 0 0 0,0-1 1 0 0,-1 0-1 0 0,1 1 0 0 0,-1-1 0 0 0,1 0 1 0 0,-1 0-1 0 0,0 0 0 0 0,-3 0 0 0 0,0-1-80 0 0,1 0-1 0 0,-1 0 1 0 0,1 0-1 0 0,-1-1 1 0 0,1 0-1 0 0,-1 0 1 0 0,-4-2-1 0 0,-2 1-306 0 0,0 0 0 0 0,-12-1 0 0 0,18 3 203 0 0,-1 0 0 0 0,1-1-1 0 0,-1 0 1 0 0,1 0 0 0 0,0-1-1 0 0,0 1 1 0 0,-1-1 0 0 0,1-1-1 0 0,1 1 1 0 0,-1-1 0 0 0,-8-5-1 0 0,6 1-224 0 0,-1 0-1 0 0,-9-11 1 0 0,-13-19-860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393 1 2015 0 0,'-1'5'147'0'0,"0"-3"-90"0"0,-1 11-89 0 0,2-12 47 0 0,0-1 0 0 0,0 0 0 0 0,-1 0-1 0 0,1 0 1 0 0,0 0 0 0 0,0 1 0 0 0,0-1 0 0 0,0 0 0 0 0,0 0 0 0 0,0 0 0 0 0,0 0 0 0 0,0 1-1 0 0,0-1 1 0 0,0 0 0 0 0,0 0 0 0 0,0 0 0 0 0,0 1 0 0 0,0-1 0 0 0,0 0 0 0 0,0 0 0 0 0,1 0-1 0 0,-1 0 1 0 0,0 1 0 0 0,0-1 0 0 0,0 0 0 0 0,0 0 0 0 0,0 0 0 0 0,0 0 0 0 0,0 0 0 0 0,0 1-1 0 0,1-1 1 0 0,-1 0 0 0 0,0 0 0 0 0,0 0 0 0 0,0 0 0 0 0,0 0 0 0 0,0 0 0 0 0,1 0 0 0 0,-1 1 0 0 0,0-1-1 0 0,0 0 1 0 0,0 0 0 0 0,0 0 0 0 0,1 0 0 0 0,-1 0 0 0 0,0 0 0 0 0,0 0 0 0 0,0 0 0 0 0,1 0-1 0 0,-1 0 1 0 0,0 0 0 0 0,0 0 0 0 0,0 0 0 0 0,0 0 0 0 0,1 0 0 0 0,-1-1 59 0 0,1 1-1 0 0,-1 0 1 0 0,0 0 0 0 0,1-1 0 0 0,-1 1-1 0 0,0 0 1 0 0,1 0 0 0 0,-1 0 0 0 0,1 0-1 0 0,-1-1 1 0 0,0 1 0 0 0,1 0 0 0 0,-1 0-1 0 0,1 0 1 0 0,-1 0 0 0 0,1 0 0 0 0,-1 0-1 0 0,0 0 1 0 0,1 0 0 0 0,-1 0 0 0 0,1 1-1 0 0,-1-1 1 0 0,1 0 0 0 0,-1 0 0 0 0,0 0-1 0 0,1 0 1 0 0,-1 1 0 0 0,0-1 0 0 0,1 0-1 0 0,-1 0 1 0 0,0 1 0 0 0,1-1-1 0 0,-1 0 1 0 0,0 0 0 0 0,1 1 0 0 0,-1-1-1 0 0,0 0 1 0 0,0 1 0 0 0,1-1 0 0 0,-1 0-1 0 0,0 1 1 0 0,0-1 0 0 0,0 1 0 0 0,1-1-1 0 0,-1 0 1 0 0,0 1 0 0 0,0-1 0 0 0,0 1-1 0 0,0-1 1 0 0,0 1 0 0 0,0-1 0 0 0,0 0-1 0 0,0 1 1 0 0,0-1 0 0 0,0 1 0 0 0,0 0-1 0 0,-5 26 2550 0 0,-3-2-1007 0 0,-1-1-1 0 0,-14 27 1 0 0,16-38-1085 0 0,-1 2 601 0 0,-1 1 1 0 0,2 1-1 0 0,-9 26 0 0 0,15-30-245 0 0,1-13-852 0 0,0 0 1 0 0,0 1-1 0 0,0-1 1 0 0,0 0-1 0 0,0 0 1 0 0,1 1 0 0 0,-1-1-1 0 0,0 0 1 0 0,0 0-1 0 0,0 0 1 0 0,0 1 0 0 0,0-1-1 0 0,0 0 1 0 0,1 0-1 0 0,-1 0 1 0 0,0 0-1 0 0,0 1 1 0 0,0-1 0 0 0,0 0-1 0 0,1 0 1 0 0,-1 0-1 0 0,0 0 1 0 0,0 0 0 0 0,0 0-1 0 0,1 1 1 0 0,-1-1-1 0 0,2 0 66 0 0,0 0-1 0 0,0-1 1 0 0,-1 1-1 0 0,1 0 0 0 0,0-1 1 0 0,-1 1-1 0 0,1-1 1 0 0,0 0-1 0 0,1 0 0 0 0,6-3-338 0 0,65-32 431 0 0,-10 5-69 0 0,-37 19-94 0 0,0 2-1 0 0,0 0 0 0 0,1 2 1 0 0,50-8-1 0 0,-77 16-29 0 0,0 0 0 0 0,1 0 0 0 0,-1-1-1 0 0,0 1 1 0 0,0 1 0 0 0,1-1 0 0 0,-1 0 0 0 0,0 0 0 0 0,0 0-1 0 0,1 1 1 0 0,-1-1 0 0 0,0 0 0 0 0,0 1 0 0 0,0-1 0 0 0,1 1-1 0 0,-1 0 1 0 0,0-1 0 0 0,0 1 0 0 0,0 0 0 0 0,0-1-1 0 0,0 1 1 0 0,1 2 0 0 0,-1-2 1 0 0,-1 0 0 0 0,1 1 0 0 0,-1-1 0 0 0,1 0 0 0 0,-1 1 0 0 0,1-1 0 0 0,-1 1 0 0 0,0-1 0 0 0,0 1 0 0 0,1-1 0 0 0,-1 1 0 0 0,0-1 0 0 0,-1 1 0 0 0,1-1 0 0 0,0 1 0 0 0,0-1 0 0 0,-1 1 0 0 0,1-1 0 0 0,-1 2 0 0 0,-3 9 43 0 0,-1-1-1 0 0,0-1 1 0 0,0 1-1 0 0,-1 0 1 0 0,0-1-1 0 0,-15 17 1 0 0,-53 51 46 0 0,64-68-82 0 0,-56 55 355 0 0,-143 128 1415 0 0,-41-5 471 0 0,209-156-1269 0 0,40-31-782 0 0,10-1 87 0 0,2-3-177 0 0,0-1 0 0 0,14-6 0 0 0,16-5 72 0 0,162-51 700 0 0,-48 17-378 0 0,-99 33-433 0 0,72-30 0 0 0,-115 40-44 0 0,0 1-1 0 0,0 0 1 0 0,1 1-1 0 0,25-5 1 0 0,-35 9-64 0 0,0-1 0 0 0,0 0 0 0 0,0 0 1 0 0,0-1-1 0 0,0 1 0 0 0,0-1 1 0 0,0 1-1 0 0,0-1 0 0 0,-1-1 0 0 0,1 1 1 0 0,3-4-1 0 0,-5 5-166 0 0,-1 0 1 0 0,0 0 0 0 0,1-1-1 0 0,-1 1 1 0 0,0-1-1 0 0,0 1 1 0 0,0-1 0 0 0,0 1-1 0 0,0-1 1 0 0,0 0-1 0 0,0 0 1 0 0,-1 1 0 0 0,1-1-1 0 0,-1 0 1 0 0,1 0-1 0 0,-1 0 1 0 0,0 1-1 0 0,1-1 1 0 0,-1 0 0 0 0,0 0-1 0 0,0 0 1 0 0,0 0-1 0 0,-1 0 1 0 0,1 0 0 0 0,0 1-1 0 0,-2-3 1 0 0,-2-8-1629 0 0,-2 1-1 0 0,0 0 1 0 0,0 0 0 0 0,-1 0 0 0 0,0 1 0 0 0,-1 0 0 0 0,-16-16 0 0 0,24 25 1798 0 0,-23-24-4588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5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35 2127 0 0,'-1'-6'411'0'0,"0"0"0"0"0,1 0 0 0 0,0-10 4322 0 0,5 23-1832 0 0,-1 0-2187 0 0,-1-1 0 0 0,1 2 1 0 0,-1-1-1 0 0,-1 0 0 0 0,0 1 0 0 0,0-1 1 0 0,2 13-1 0 0,1 57 1628 0 0,-4-49-1621 0 0,0 32 1077 0 0,-8 71-1 0 0,-15 59 222 0 0,-6 65-750 0 0,28-244-1216 0 0,0 1 0 0 0,0 0 0 0 0,3 15-1 0 0,-2-22-40 0 0,0 0-1 0 0,1 0 1 0 0,-1-1-1 0 0,1 1 1 0 0,0-1-1 0 0,0 1 0 0 0,0-1 1 0 0,0 0-1 0 0,1 0 1 0 0,4 6-1 0 0,-6-9-41 0 0,0 0 1 0 0,0 0-1 0 0,0 0 1 0 0,0 0-1 0 0,0 0 0 0 0,0 0 1 0 0,0-1-1 0 0,1 1 1 0 0,-1 0-1 0 0,0-1 0 0 0,1 1 1 0 0,-1-1-1 0 0,0 1 1 0 0,1-1-1 0 0,-1 1 0 0 0,1-1 1 0 0,-1 0-1 0 0,1 0 1 0 0,-1 0-1 0 0,1 0 0 0 0,-1 0 1 0 0,0 0-1 0 0,1 0 1 0 0,-1-1-1 0 0,1 1 0 0 0,-1 0 1 0 0,1-1-1 0 0,-1 1 1 0 0,0-1-1 0 0,1 1 0 0 0,-1-1 1 0 0,0 0-1 0 0,0 0 1 0 0,1 1-1 0 0,-1-1 0 0 0,0 0 1 0 0,2-2-1 0 0,4-3-325 0 0,-1-1-1 0 0,1 0 0 0 0,-1 0 1 0 0,7-12-1 0 0,-13 19 344 0 0,13-21-2221 0 0,-2 0-1 0 0,-1-1 0 0 0,0 0 0 0 0,10-41 0 0 0,-7 18-3386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8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12 2159 0 0,'2'-11'1908'0'0,"-3"17"-66"0"0,-2 18 1043 0 0,-25 74 1674 0 0,-26 80-482 0 0,47-153-3666 0 0,3-12-10 0 0,0-1 1 0 0,1 1-1 0 0,1 0 0 0 0,-1 17 0 0 0,3-28 47 0 0,1-2-390 0 0,1 0 0 0 0,-1-1 0 0 0,0 1 0 0 0,1-1 0 0 0,-1 1 0 0 0,0-1 1 0 0,1 0-1 0 0,-1 1 0 0 0,0-1 0 0 0,0 0 0 0 0,1 0 0 0 0,-1 0 0 0 0,0 0 0 0 0,0 0 0 0 0,0 0 0 0 0,0 0 0 0 0,1-3 0 0 0,13-21 189 0 0,-11 16-209 0 0,5-11 23 0 0,1 0 0 0 0,13-19 0 0 0,-17 31-2 0 0,79-107 361 0 0,-75 102-416 0 0,1 2 0 0 0,1 0 0 0 0,0 0 0 0 0,1 1 0 0 0,0 1 0 0 0,27-16 0 0 0,-24 17 110 0 0,1 1 0 0 0,-1 0 1 0 0,2 1-1 0 0,28-7 0 0 0,-28 10 284 0 0,-1 0 1 0 0,25 0-1 0 0,-35 3-324 0 0,0 1-1 0 0,0-1 0 0 0,0 1 1 0 0,-1 1-1 0 0,1-1 1 0 0,0 1-1 0 0,0 0 0 0 0,-1 1 1 0 0,8 2-1 0 0,-6 0 27 0 0,-1 0 1 0 0,1 0-1 0 0,-1 0 0 0 0,1 1 1 0 0,-2 0-1 0 0,1 0 0 0 0,-1 1 1 0 0,1 0-1 0 0,-2 0 0 0 0,1 0 0 0 0,-1 1 1 0 0,4 9-1 0 0,2 3 91 0 0,-1 0 0 0 0,-1 0 0 0 0,-1 1 1 0 0,-1 0-1 0 0,0 1 0 0 0,-2 0 0 0 0,-1 0 0 0 0,2 24 0 0 0,-4-34-99 0 0,5 77 187 0 0,-7-76-250 0 0,-1 0 1 0 0,0 0-1 0 0,-1-1 1 0 0,0 1-1 0 0,-4 12 1 0 0,-13 45 250 0 0,-16 45 172 0 0,23-83-313 0 0,-2 0 0 0 0,-2-1 0 0 0,0-1 0 0 0,-24 32 0 0 0,36-57-115 0 0,1 0 0 0 0,-1 0 0 0 0,-1-1 0 0 0,1 0-1 0 0,0 0 1 0 0,-1 0 0 0 0,0 0 0 0 0,0-1 0 0 0,0 1 0 0 0,-10 3 0 0 0,12-6-28 0 0,1 0-1 0 0,0 0 1 0 0,0-1-1 0 0,-1 1 1 0 0,1-1-1 0 0,0 0 1 0 0,-1 1-1 0 0,1-1 1 0 0,-1 0-1 0 0,1 0 1 0 0,0-1-1 0 0,-1 1 0 0 0,1 0 1 0 0,0-1-1 0 0,-1 0 1 0 0,1 1-1 0 0,0-1 1 0 0,0 0-1 0 0,0 0 1 0 0,-1 0-1 0 0,1 0 1 0 0,0-1-1 0 0,0 1 1 0 0,1-1-1 0 0,-1 1 1 0 0,0-1-1 0 0,0 1 1 0 0,1-1-1 0 0,-3-3 1 0 0,-3-5-147 0 0,1 1 1 0 0,0-2-1 0 0,0 1 1 0 0,-6-19 0 0 0,-13-47-1212 0 0,20 60 1076 0 0,-4-14-94 0 0,2-1 0 0 0,0 0 0 0 0,2 0 0 0 0,2 0 1 0 0,0 0-1 0 0,2-1 0 0 0,2 1 0 0 0,6-49 0 0 0,-6 79 382 0 0,-1 1 1 0 0,0-1-1 0 0,0 0 1 0 0,1 0-1 0 0,-1 0 0 0 0,0 0 1 0 0,0 1-1 0 0,0-1 0 0 0,0 0 1 0 0,0 0-1 0 0,0 0 0 0 0,0 0 1 0 0,0 0-1 0 0,-1 1 0 0 0,1-1 1 0 0,0 0-1 0 0,0 0 1 0 0,-1 0-1 0 0,1 1 0 0 0,-1-2 1 0 0,0 2 3 0 0,1 0 0 0 0,-1 0 0 0 0,1 0 0 0 0,-1 0 0 0 0,1 0 0 0 0,-1 0 0 0 0,1 0 0 0 0,-1 0 0 0 0,0 0 0 0 0,1 0 0 0 0,-1 1 0 0 0,1-1 0 0 0,-1 0 0 0 0,1 0 0 0 0,0 1 0 0 0,-1-1 0 0 0,1 0 0 0 0,-1 1 0 0 0,1-1 0 0 0,-1 0 0 0 0,1 1 0 0 0,-1 0 0 0 0,-26 30 291 0 0,27-30-290 0 0,-98 138 1113 0 0,47-64-848 0 0,51-75-272 0 0,0 0 0 0 0,-1 1 0 0 0,1-1 0 0 0,0 1 0 0 0,-1-1 0 0 0,1 0 0 0 0,0 1 0 0 0,0-1 0 0 0,-1 1 0 0 0,1-1 0 0 0,0 1 0 0 0,0-1 0 0 0,0 1 0 0 0,0-1 0 0 0,-1 1 0 0 0,1-1 0 0 0,0 2 0 0 0,5 2 0 0 0,6-4 0 0 0,-5-1-40 0 0,0 0 0 0 0,-1 0 0 0 0,1 0 0 0 0,-1-1 0 0 0,1 1 0 0 0,7-4 0 0 0,-7 2-8 0 0,1 0 0 0 0,0 1 0 0 0,8-1 0 0 0,-15 2 48 0 0,1 1 0 0 0,-1 0 0 0 0,1 0 0 0 0,-1 0 0 0 0,1 0 0 0 0,-1 0 0 0 0,1 0 0 0 0,-1 0 0 0 0,1 0 0 0 0,-1 0 0 0 0,1 0 0 0 0,-1 0 0 0 0,1 0 0 0 0,-1 0 0 0 0,1 0 0 0 0,-1 1 0 0 0,0-1 0 0 0,1 0 0 0 0,-1 0 0 0 0,1 0 0 0 0,-1 1 0 0 0,1-1 0 0 0,-1 0 0 0 0,0 1 0 0 0,1-1 0 0 0,-1 0 0 0 0,0 1 0 0 0,1-1 0 0 0,-1 0 0 0 0,0 1 0 0 0,1-1 0 0 0,-1 1 0 0 0,0-1 0 0 0,0 1 0 0 0,0-1 0 0 0,1 0 0 0 0,-1 1 0 0 0,0-1 0 0 0,0 1 0 0 0,0-1 0 0 0,0 1 0 0 0,0-1 0 0 0,0 1 0 0 0,0-1 0 0 0,0 1 0 0 0,0 0 0 0 0,0 1 0 0 0,2 3-486 0 0,1 12 642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9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 11631 0 0,'-3'36'1076'0'0,"-1"1"-1"0"0,-2-1 1 0 0,-1 0-1 0 0,-13 37 1 0 0,-6 30 2612 0 0,-7 43-2063 0 0,10-49 370 0 0,-20 173-1 0 0,43-244-2898 0 0,0 0 0 0 0,6 30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10:13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5815 0 0,'0'0'444'0'0,"0"2"-289"0"0,5 9 349 0 0,-2-1-1 0 0,1 1 1 0 0,-2 0 0 0 0,1 0-1 0 0,-1 0 1 0 0,0 21-1 0 0,-2 27 1104 0 0,-2-1 0 0 0,-12 67 0 0 0,-31 114 824 0 0,5-29-15 0 0,35-178-1626 0 0,1 0-1 0 0,2 1 0 0 0,2-1 0 0 0,0 1 1 0 0,7 39-1 0 0,-5-64-625 0 0,0 0 1 0 0,0 1-1 0 0,1-1 0 0 0,-1 0 1 0 0,2 0-1 0 0,-1-1 0 0 0,1 1 1 0 0,1-1-1 0 0,-1 1 0 0 0,1-1 1 0 0,1-1-1 0 0,-1 1 0 0 0,1-1 1 0 0,0 0-1 0 0,0 0 0 0 0,11 7 1 0 0,-9-8-22 0 0,1 0 1 0 0,0 0-1 0 0,0-1 0 0 0,1 0 1 0 0,-1-1-1 0 0,1 0 1 0 0,0 0-1 0 0,0-1 0 0 0,0-1 1 0 0,0 1-1 0 0,0-2 1 0 0,0 1-1 0 0,16-2 0 0 0,5-3 315 0 0,1-2 0 0 0,-1 0 0 0 0,0-2 0 0 0,-1-2 0 0 0,0 0 0 0 0,41-22 0 0 0,-38 13-354 0 0,-2-1 0 0 0,0-1 1 0 0,46-42-1 0 0,-74 60-104 0 0,0 0 0 0 0,-1 0 0 0 0,1 0 0 0 0,-1 0 0 0 0,0 0 0 0 0,0 0 0 0 0,0-1 0 0 0,0 1 0 0 0,-1-1 0 0 0,1 1 0 0 0,-1-1 0 0 0,0 0 0 0 0,0 1 0 0 0,0-1 0 0 0,-1 0 0 0 0,1 0 0 0 0,-1 0 0 0 0,0 0 0 0 0,0 0 0 0 0,-1-5 0 0 0,-1-7 0 0 0,-1 1 0 0 0,-1-1 0 0 0,-9-24 0 0 0,8 25 0 0 0,-6-19 0 0 0,-2-4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4:59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0 621 3655 0 0,'21'-15'14'0'0,"23"-18"3226"0"0,90-50 1 0 0,-126 79-2413 0 0,0 0 0 0 0,-1-1 1 0 0,1 0-1 0 0,-1 0 0 0 0,0-1 0 0 0,11-11 0 0 0,2 2-73 0 0,-17 13-694 0 0,-1 1 1 0 0,1 0 0 0 0,-1-1 0 0 0,0 0-1 0 0,0 1 1 0 0,0-1 0 0 0,0 0 0 0 0,0 0-1 0 0,3-4 1 0 0,7-6 41 0 0,-1 2-4827 0 0</inkml:trace>
  <inkml:trace contextRef="#ctx0" brushRef="#br0" timeOffset="1">227 0 3655 0 0,'0'0'278'0'0,"2"8"-9"0"0,1 6 900 0 0,-2 0 0 0 0,1 0 0 0 0,-2 0 0 0 0,-1 23 0 0 0,0-4 1069 0 0,-5 274 7557 0 0,-17 153-4836 0 0,21-433-4720 0 0,-2 57 263 0 0,3-1 0 0 0,3 1 1 0 0,18 108-1 0 0,-16-169-1014 0 0,15 75 655 0 0,-9-67-3439 0 0,1-2-3823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477 1 11023 0 0,'-7'3'170'0'0,"0"0"0"0"0,1 0 1 0 0,-1 1-1 0 0,1 0 0 0 0,0 1 0 0 0,-8 7 0 0 0,-2 1 105 0 0,-17 16 828 0 0,-34 36 1 0 0,36-33 559 0 0,-84 96 2403 0 0,-16 17-4757 0 0,115-129-4097 0 0,2-1-1631 0 0</inkml:trace>
  <inkml:trace contextRef="#ctx0" brushRef="#br0" timeOffset="1">399 159 2959 0 0,'12'-9'264'0'0,"5"3"-264"0"0,-4 4 0 0 0,2 2 0 0 0,2 0 328 0 0,-1 0 16 0 0,-2-1 0 0 0,0 2 0 0 0,0 4 576 0 0,0-2 112 0 0,-3-1 24 0 0,0 4 8 0 0,-3 3-864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5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36 212 5903 0 0,'-1'0'64'0'0,"-1"0"0"0"0,0 0-1 0 0,1 0 1 0 0,-1 0-1 0 0,1 0 1 0 0,-1 0 0 0 0,0 0-1 0 0,1 1 1 0 0,-1-1-1 0 0,1 1 1 0 0,-1-1 0 0 0,1 1-1 0 0,-1-1 1 0 0,1 1 0 0 0,0 0-1 0 0,-1 0 1 0 0,1 0-1 0 0,-8 17 7952 0 0,10-18-7887 0 0,-1 1 1 0 0,0-1-1 0 0,1 0 0 0 0,-1 0 0 0 0,0 0 0 0 0,1 0 0 0 0,-1 1 0 0 0,0-1 0 0 0,1 0 1 0 0,12 1 859 0 0,-1-1 0 0 0,1 0 0 0 0,-1-1 0 0 0,0 0 0 0 0,24-6 1 0 0,61-24 1113 0 0,-50 15-1151 0 0,3-3-350 0 0,-1-3 0 0 0,59-34 0 0 0,-72 37-655 0 0,10-3-381 0 0,-19 9-1546 0 0,0-1-3476 0 0,3-4-2803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0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431 58 10623 0 0,'-2'-13'694'0'0,"1"7"-367"0"0,0 0 0 0 0,0 0 0 0 0,0 0-1 0 0,-5-10 1 0 0,6 16-225 0 0,0-1-1 0 0,-1 1 0 0 0,1-1 1 0 0,0 1-1 0 0,-1 0 1 0 0,1-1-1 0 0,-1 1 0 0 0,1 0 1 0 0,0 0-1 0 0,-1-1 0 0 0,1 1 1 0 0,-1 0-1 0 0,1 0 1 0 0,-1 0-1 0 0,1-1 0 0 0,-1 1 1 0 0,1 0-1 0 0,-1 0 0 0 0,1 0 1 0 0,-1 0-1 0 0,1 0 1 0 0,-1 0-1 0 0,1 0 0 0 0,-1 0 1 0 0,0 1-1 0 0,-13 3 2273 0 0,9-1-1926 0 0,-1 1 0 0 0,1 1 0 0 0,-1-1 0 0 0,1 1 0 0 0,1 0 0 0 0,-1 0 0 0 0,-4 6 0 0 0,-26 45 857 0 0,8-13-212 0 0,-5 3-31 0 0,-85 128 293 0 0,13-11-853 0 0,71-107-349 0 0,60-97-168 0 0,-16 24 2 0 0,0 1 0 0 0,1-1 0 0 0,0 2 0 0 0,22-21 0 0 0,-22 25 13 0 0,7-6-1 0 0,28-20-1 0 0,-40 32 4 0 0,0 1-1 0 0,-1 0 0 0 0,1 1 1 0 0,1 0-1 0 0,-1 0 0 0 0,0 0 1 0 0,1 1-1 0 0,-1 0 0 0 0,9 0 1 0 0,-14 1 8 0 0,0 1 1 0 0,1 0 0 0 0,-1 0-1 0 0,0 0 1 0 0,1 1 0 0 0,-1-1 0 0 0,0 0-1 0 0,0 1 1 0 0,1 0 0 0 0,-1-1-1 0 0,0 1 1 0 0,0 0 0 0 0,0 0-1 0 0,0 0 1 0 0,0 0 0 0 0,0 1-1 0 0,0-1 1 0 0,0 0 0 0 0,-1 1-1 0 0,1 0 1 0 0,0-1 0 0 0,-1 1-1 0 0,1 0 1 0 0,-1 0 0 0 0,0-1-1 0 0,0 1 1 0 0,1 0 0 0 0,-1 1 0 0 0,0 1-1 0 0,4 8 31 0 0,-1 0-1 0 0,-1 0 1 0 0,0 0-1 0 0,2 17 1 0 0,0 2 185 0 0,-4-28-223 0 0,0-1 0 0 0,0 1 0 0 0,0-1-1 0 0,0 1 1 0 0,0-1 0 0 0,1 1 0 0 0,-1-1 0 0 0,1 1 0 0 0,0-1-1 0 0,-1 0 1 0 0,1 0 0 0 0,0 0 0 0 0,0 0 0 0 0,1 0 0 0 0,-1-1-1 0 0,0 1 1 0 0,0-1 0 0 0,1 1 0 0 0,-1-1 0 0 0,1 0 0 0 0,0 0 0 0 0,-1 0-1 0 0,1 0 1 0 0,0 0 0 0 0,-1-1 0 0 0,1 1 0 0 0,5-1 0 0 0,6 1 3 0 0,1 0 0 0 0,-1-2 1 0 0,0 0-1 0 0,17-3 0 0 0,-19 2-5 0 0,12-1-77 0 0,1 1 0 0 0,45 1 0 0 0,-61 2 57 0 0,-1 0 0 0 0,1 1 0 0 0,0-1 0 0 0,0 2 0 0 0,-1-1 0 0 0,1 1 0 0 0,-1 0 0 0 0,0 1 0 0 0,0 0 0 0 0,0 0 0 0 0,8 7 0 0 0,-9-5 19 0 0,0 0 0 0 0,-1 1 0 0 0,0-1 0 0 0,0 1 0 0 0,0 0-1 0 0,-1 1 1 0 0,0-1 0 0 0,4 9 0 0 0,-3-2 3 0 0,0 1 0 0 0,0-1 0 0 0,6 28 0 0 0,-11-38 4 0 0,-1 0 1 0 0,1 1-1 0 0,-1-1 0 0 0,0 0 1 0 0,0 0-1 0 0,0 0 0 0 0,0 0 1 0 0,-1 0-1 0 0,0 0 0 0 0,0 0 1 0 0,0 0-1 0 0,0 0 1 0 0,-1 0-1 0 0,1 0 0 0 0,-1 0 1 0 0,-3 4-1 0 0,-5 12-129 0 0,-14 21 1 0 0,19-34 57 0 0,0 0 0 0 0,0-1 0 0 0,0 0 0 0 0,-1 0 0 0 0,0-1 0 0 0,-12 9 0 0 0,1-3-1491 0 0,0-1-4620 0 0,-3-1-2028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1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390 1009 6335 0 0,'-2'-3'43'0'0,"1"0"1"0"0,-1 0-1 0 0,1 1 0 0 0,0-1 0 0 0,0 0 0 0 0,0 0 0 0 0,0 0 0 0 0,0-1 0 0 0,1 1 0 0 0,0 0 0 0 0,-1 0 0 0 0,1 0 0 0 0,0 0 1 0 0,1-5-1 0 0,-1-8 8 0 0,-2-109 318 0 0,1 33 1065 0 0,0 62 108 0 0,-2-1-1 0 0,-9-44 1 0 0,7 62-925 0 0,5 13-602 0 0,0 0 1 0 0,0 0-1 0 0,0 0 1 0 0,0 0-1 0 0,0 0 0 0 0,0 0 1 0 0,0 0-1 0 0,0-1 1 0 0,-1 1-1 0 0,1 0 0 0 0,0 0 1 0 0,0 0-1 0 0,0 0 0 0 0,0 0 1 0 0,0 0-1 0 0,0 0 1 0 0,-1 0-1 0 0,1 0 0 0 0,0 0 1 0 0,0 0-1 0 0,0 0 1 0 0,0 0-1 0 0,0 0 0 0 0,-1 0 1 0 0,1 0-1 0 0,0 0 1 0 0,0 0-1 0 0,0 0 0 0 0,0 0 1 0 0,0 0-1 0 0,0 0 1 0 0,-1 0-1 0 0,1 0 0 0 0,0 0 1 0 0,0 1-1 0 0,0-1 1 0 0,0 0-1 0 0,0 0 0 0 0,0 0 1 0 0,0 0-1 0 0,-1 0 0 0 0,-9 21 1152 0 0,2-4-587 0 0,5-14-443 0 0,0 0-1 0 0,0 0 0 0 0,-1 0 1 0 0,1 0-1 0 0,-1-1 0 0 0,1 1 1 0 0,-1-1-1 0 0,0 0 1 0 0,0 0-1 0 0,0-1 0 0 0,0 1 1 0 0,0-1-1 0 0,-5 1 0 0 0,-20 9 371 0 0,11-3-237 0 0,0 2-1 0 0,-27 19 0 0 0,13-9 20 0 0,26-18-226 0 0,1 1 0 0 0,1 0 0 0 0,-1 0 0 0 0,0 0 0 0 0,1 1 0 0 0,-1-1 0 0 0,1 1 0 0 0,0 0 0 0 0,1 0 0 0 0,-1 1 0 0 0,0-1 0 0 0,-2 6 0 0 0,-5 15 224 0 0,1 0 0 0 0,2 0 0 0 0,-7 32 0 0 0,5-21 218 0 0,4-10 286 0 0,-6 38-1 0 0,10-54-616 0 0,2 0 1 0 0,-1 0-1 0 0,2 0 0 0 0,-1 0 0 0 0,1 0 1 0 0,1 0-1 0 0,2 10 0 0 0,2-6 139 0 0,-6-14-307 0 0,0 0-1 0 0,0 0 0 0 0,0 0 0 0 0,0 0 0 0 0,0 0 0 0 0,0 0 0 0 0,0 0 0 0 0,0 1 0 0 0,0-1 0 0 0,0 0 0 0 0,0 0 0 0 0,0 0 1 0 0,0 0-1 0 0,1 0 0 0 0,-1 0 0 0 0,0 0 0 0 0,0 0 0 0 0,0 0 0 0 0,0 0 0 0 0,0 1 0 0 0,0-1 0 0 0,0 0 0 0 0,1 0 1 0 0,-1 0-1 0 0,0 0 0 0 0,0 0 0 0 0,0 0 0 0 0,0 0 0 0 0,0 0 0 0 0,0 0 0 0 0,1 0 0 0 0,-1 0 0 0 0,0 0 0 0 0,0 0 0 0 0,0 0 1 0 0,0 0-1 0 0,0 0 0 0 0,0 0 0 0 0,1 0 0 0 0,-1 0 0 0 0,0-1 0 0 0,0 1 0 0 0,5-1 38 0 0,0 0 0 0 0,1-1-1 0 0,-1 0 1 0 0,0 0 0 0 0,-1 0 0 0 0,1-1 0 0 0,0 0-1 0 0,-1 0 1 0 0,1 0 0 0 0,-1 0 0 0 0,0 0-1 0 0,0-1 1 0 0,0 0 0 0 0,-1 0 0 0 0,1 0 0 0 0,2-5-1 0 0,6-9 82 0 0,-1-1-1 0 0,14-33 0 0 0,-23 48-112 0 0,47-114 227 0 0,-29 66-208 0 0,2 0 0 0 0,33-55 0 0 0,-18 47-21 0 0,41-91-1 0 0,23-130 278 0 0,-70 185-237 0 0,-3 20 480 0 0,-35 82-81 0 0,0 2-87 0 0,1 1 0 0 0,-1 0-1 0 0,1 1 1 0 0,-5 11-1 0 0,3-6-75 0 0,-38 83 577 0 0,21-41-501 0 0,16-35-294 0 0,1 0 0 0 0,1 0-1 0 0,-7 35 1 0 0,-5 69 258 0 0,3-12-189 0 0,9-78-136 0 0,2 1 0 0 0,1 1 0 0 0,1-1 0 0 0,6 65 0 0 0,-2-92 0 0 0,0 0 0 0 0,1 0 0 0 0,1 0 0 0 0,-1-1 0 0 0,1 1 0 0 0,1-1 0 0 0,7 14 0 0 0,-9-20 0 0 0,0 1 0 0 0,1-1 0 0 0,-1 1 0 0 0,1-1 0 0 0,-1 0 0 0 0,1 0 0 0 0,0 0 0 0 0,0-1 0 0 0,1 1 0 0 0,-1-1 0 0 0,1 1 0 0 0,-1-1 0 0 0,1 0 0 0 0,-1-1 0 0 0,1 1 0 0 0,0-1 0 0 0,0 1 0 0 0,0-1 0 0 0,0 0 0 0 0,7 0 0 0 0,-8-1-57 0 0,1 0 0 0 0,-1 0 0 0 0,1 0 0 0 0,-1-1 0 0 0,1 1 0 0 0,-1-1 1 0 0,0 0-1 0 0,1 0 0 0 0,-1-1 0 0 0,0 1 0 0 0,0-1 0 0 0,0 1 0 0 0,0-1 0 0 0,0 0 0 0 0,0 0 0 0 0,4-4 0 0 0,1-1-221 0 0,-1-1-1 0 0,-1 1 0 0 0,1-1 0 0 0,7-12 1 0 0,4-10-1585 0 0,15-34 1 0 0,-4 0-3580 0 0,-16 34 1022 0 0,6-9-2880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1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164 1 7423 0 0,'0'46'575'0'0,"-2"-19"-91"0"0,1-21 283 0 0,-1 0 0 0 0,0 0 0 0 0,0-1 0 0 0,0 1 0 0 0,-1-1 0 0 0,-4 8 0 0 0,-6 10 1493 0 0,-35 122 2987 0 0,24-67-4033 0 0,-31 95 592 0 0,53-166-2484 0 0</inkml:trace>
  <inkml:trace contextRef="#ctx0" brushRef="#br0" timeOffset="1">290 104 8927 0 0,'0'-1'25'0'0,"0"1"0"0"0,0 0-1 0 0,0 0 1 0 0,0 0 0 0 0,0 0-1 0 0,1 0 1 0 0,-1 0 0 0 0,0 0-1 0 0,0 0 1 0 0,0 0-1 0 0,0 0 1 0 0,0 0 0 0 0,0 0-1 0 0,0 0 1 0 0,0 0 0 0 0,0-1-1 0 0,0 1 1 0 0,1 0 0 0 0,-1 0-1 0 0,0 0 1 0 0,0 0 0 0 0,0 0-1 0 0,0 0 1 0 0,0 0 0 0 0,0 0-1 0 0,0 0 1 0 0,0 0 0 0 0,1 0-1 0 0,-1 0 1 0 0,0 0-1 0 0,0 1 1 0 0,0-1 0 0 0,0 0-1 0 0,0 0 1 0 0,0 0 0 0 0,0 0-1 0 0,0 0 1 0 0,0 0 0 0 0,1 0-1 0 0,-1 0 1 0 0,0 0 0 0 0,0 0-1 0 0,0 0 1 0 0,0 0 0 0 0,0 0-1 0 0,0 0 1 0 0,0 1-1 0 0,0-1 1 0 0,0 0 0 0 0,0 0-1 0 0,0 0 1 0 0,0 0 0 0 0,0 0-1 0 0,0 0 1 0 0,0 0 0 0 0,0 0-1 0 0,0 0 1 0 0,0 1 0 0 0,0-1-1 0 0,0 0 1 0 0,0 0 0 0 0,8 13 3535 0 0,9 20 275 0 0,-12-19-3324 0 0,13 33 594 0 0,-15-42-958 0 0,-1 0 0 0 0,1 0 0 0 0,0 0 0 0 0,0 0-1 0 0,1 0 1 0 0,6 6 0 0 0,-10-11-118 0 0,1 1 0 0 0,0 0 0 0 0,0-1 0 0 0,0 1 0 0 0,0-1 0 0 0,0 1 0 0 0,0-1 0 0 0,0 1 0 0 0,0-1-1 0 0,0 0 1 0 0,0 0 0 0 0,0 1 0 0 0,0-1 0 0 0,0 0 0 0 0,0 0 0 0 0,0 0 0 0 0,0 0 0 0 0,1 0 0 0 0,-1 0 0 0 0,0 0 0 0 0,0 0 0 0 0,0-1 0 0 0,0 1-1 0 0,0 0 1 0 0,0-1 0 0 0,0 1 0 0 0,0-1 0 0 0,1 0 0 0 0,4-3 23 0 0,-1 1 0 0 0,1-1 0 0 0,8-9-1 0 0,4-2 86 0 0,-16 13-125 0 0,1 1 0 0 0,-1-1 0 0 0,1 1 0 0 0,0-1 0 0 0,-1 1 0 0 0,1 0 0 0 0,0 0 0 0 0,4 0 0 0 0,-6 0-12 0 0,0 1 0 0 0,0 0 1 0 0,0 0-1 0 0,0 1 0 0 0,0-1 0 0 0,1 0 0 0 0,-1 0 1 0 0,0 0-1 0 0,0 1 0 0 0,0-1 0 0 0,0 1 0 0 0,0-1 1 0 0,0 1-1 0 0,0-1 0 0 0,0 1 0 0 0,0-1 0 0 0,0 1 0 0 0,0 0 1 0 0,0 0-1 0 0,-1-1 0 0 0,1 1 0 0 0,0 0 0 0 0,0 0 1 0 0,-1 0-1 0 0,1 0 0 0 0,0 1 0 0 0,11 19 0 0 0,14 40 0 0 0,-5-10 0 0 0,-19-46 188 0 0,0 0-1 0 0,-1 0 1 0 0,0 1-1 0 0,0-1 1 0 0,0 1-1 0 0,0-1 0 0 0,-1 1 1 0 0,0-1-1 0 0,0 1 1 0 0,-1-1-1 0 0,1 0 1 0 0,-1 1-1 0 0,0-1 1 0 0,-1 1-1 0 0,1-1 1 0 0,-1 0-1 0 0,0 0 1 0 0,-4 7-1 0 0,-2 2 578 0 0,0 0-1 0 0,-1 0 1 0 0,-1 0 0 0 0,-22 23-1 0 0,1-5 18 0 0,-2-2 0 0 0,-1 0-1 0 0,-64 41 1 0 0,90-66-711 0 0,0-1 0 0 0,-1-1 1 0 0,-16 6-1 0 0,19-8-82 0 0,0 1 0 0 0,0 0 0 0 0,0 0 0 0 0,1 1 0 0 0,-1 0 0 0 0,1 0 0 0 0,-7 4 0 0 0,12-7 7 0 0,0 1 0 0 0,0-1-1 0 0,0 0 1 0 0,0 0 0 0 0,0 0-1 0 0,0 0 1 0 0,-1 0-1 0 0,1 0 1 0 0,0 0 0 0 0,0 0-1 0 0,0 0 1 0 0,0 0 0 0 0,0 0-1 0 0,0 0 1 0 0,0 1 0 0 0,0-1-1 0 0,0 0 1 0 0,0 0 0 0 0,0 0-1 0 0,0 0 1 0 0,-1 0 0 0 0,1 0-1 0 0,0 0 1 0 0,0 0-1 0 0,0 0 1 0 0,0 0 0 0 0,0 0-1 0 0,0 0 1 0 0,0 0 0 0 0,0 0-1 0 0,0 0 1 0 0,-1 0 0 0 0,1 0-1 0 0,0 0 1 0 0,0 0 0 0 0,0 0-1 0 0,0 0 1 0 0,0 0-1 0 0,0 0 1 0 0,0 0 0 0 0,0 0-1 0 0,0 0 1 0 0,-1-1 0 0 0,1 1-1 0 0,0 0 1 0 0,0 0 0 0 0,0 0-1 0 0,0 0 1 0 0,0 0 0 0 0,0 0-1 0 0,0 0 1 0 0,0 0 0 0 0,0 0-1 0 0,0 0 1 0 0,0 0-1 0 0,0 0 1 0 0,0-1 0 0 0,0 1-1 0 0,0 0 1 0 0,-3-4-313 0 0,0 0 1 0 0,1-1-1 0 0,0 1 1 0 0,0-1-1 0 0,0 1 1 0 0,1-1-1 0 0,-1 0 1 0 0,0-7-1 0 0,-5-45-5620 0 0,6 43 2803 0 0,-2-25-5650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02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10391 0 0,'32'-5'1341'0'0,"0"2"-1"0"0,1 1 1 0 0,-1 2-1 0 0,44 4 1 0 0,-12-1 1046 0 0,-23-1-421 0 0,-1 1 0 0 0,55 12 0 0 0,-70-9-1662 0 0,-1 1 0 0 0,0 1 1 0 0,-1 1-1 0 0,0 2 0 0 0,23 13 0 0 0,-24-11 85 0 0,-1 1 0 0 0,0 1-1 0 0,-1 1 1 0 0,-1 1 0 0 0,0 0-1 0 0,-2 2 1 0 0,17 20 0 0 0,-24-25-172 0 0,0 1 1 0 0,0 0 0 0 0,-2 1 0 0 0,0 0-1 0 0,0 0 1 0 0,-2 0 0 0 0,0 1-1 0 0,-1 0 1 0 0,0 1 0 0 0,3 30-1 0 0,-6-3-202 0 0,-1 0 0 0 0,-3-1-1 0 0,-13 79 1 0 0,7-81-15 0 0,-2 0 0 0 0,-16 42 0 0 0,-37 78 0 0 0,29-79 0 0 0,12-32 0 0 0,-3 0 0 0 0,-1-2 0 0 0,-59 81 0 0 0,73-114-1721 0 0,-25 26 0 0 0,32-37 850 0 0,0 0 0 0 0,-1-1 0 0 0,1 0 0 0 0,-1 0 0 0 0,0 0 0 0 0,0 0 0 0 0,0-1 0 0 0,-10 4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15.0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2400 616 4863 0 0,'6'-13'174'0'0,"-1"0"0"0"0,5-22 0 0 0,-2 5-197 0 0,-3 14 65 0 0,-1 1 0 0 0,0-1 0 0 0,-1 1-1 0 0,-1-1 1 0 0,-1 0 0 0 0,0 0 0 0 0,-1 0 0 0 0,-1 0 0 0 0,0 0-1 0 0,-1 0 1 0 0,-1 0 0 0 0,-1 0 0 0 0,0 1 0 0 0,-1 0 0 0 0,-10-24-1 0 0,5 22 272 0 0,0 1-1 0 0,-1 0 0 0 0,0 1 0 0 0,-1 1 1 0 0,-1 0-1 0 0,0 0 0 0 0,-1 1 0 0 0,-1 1 1 0 0,0 0-1 0 0,0 1 0 0 0,-1 1 0 0 0,-1 0 0 0 0,1 2 1 0 0,-29-12-1 0 0,16 10 92 0 0,0 1-1 0 0,-1 1 1 0 0,0 1 0 0 0,-1 2 0 0 0,1 1-1 0 0,-1 1 1 0 0,0 2 0 0 0,-38 3 0 0 0,41 1-197 0 0,1 1 0 0 0,1 2 1 0 0,-28 8-1 0 0,-78 33 499 0 0,98-35-535 0 0,-19 9 170 0 0,0 3 0 0 0,2 1 0 0 0,1 3 0 0 0,1 2 0 0 0,-68 54 0 0 0,-69 60 972 0 0,-19 16-413 0 0,144-108-655 0 0,-68 75 1 0 0,86-79-208 0 0,-186 214 449 0 0,175-193-266 0 0,3 2-1 0 0,-42 77 0 0 0,66-98 2 0 0,3 1-1 0 0,-37 107 1 0 0,52-125-80 0 0,2-1-1 0 0,0 1 1 0 0,2 0-1 0 0,2 0 1 0 0,1 1 0 0 0,3 47-1 0 0,1-67-78 0 0,0 0 1 0 0,0-1-1 0 0,1 1 0 0 0,1-1 1 0 0,1 0-1 0 0,0 0 0 0 0,0 0 0 0 0,1-1 1 0 0,1 1-1 0 0,0-1 0 0 0,10 12 1 0 0,-3-7 30 0 0,1 0 1 0 0,0-2-1 0 0,1 0 1 0 0,1 0-1 0 0,0-2 1 0 0,26 16-1 0 0,339 197 1469 0 0,113 5-324 0 0,-420-204-1147 0 0,2-3 0 0 0,0-4 0 0 0,2-3 0 0 0,0-3 0 0 0,0-4 0 0 0,130 0 0 0 0,-154-11-6 0 0,1-2 1 0 0,-1-3-1 0 0,0-2 1 0 0,0-3-1 0 0,-1-2 1 0 0,85-32-1 0 0,-111 32-39 0 0,0 0-1 0 0,-1-2 1 0 0,-1-1 0 0 0,0-1-1 0 0,-1-1 1 0 0,29-27 0 0 0,-26 16 27 0 0,0 0 1 0 0,-2-1-1 0 0,-2-2 1 0 0,29-46-1 0 0,-22 22 15 0 0,-2-1-1 0 0,-3-1 0 0 0,-3-2 0 0 0,-2 0 0 0 0,26-125 0 0 0,-36 116 1 0 0,-3-1 1 0 0,-3 0-1 0 0,-3 0 0 0 0,-3 0 0 0 0,-17-122 0 0 0,-2 79 76 0 0,-5 2-1 0 0,-68-189 0 0 0,76 253-103 0 0,-2 2 0 0 0,-2 1 0 0 0,-27-44 1 0 0,38 72-44 0 0,-1 1 0 0 0,0 0 0 0 0,-1 1 0 0 0,-1 0 0 0 0,-1 0 0 0 0,1 1 0 0 0,-2 1 0 0 0,0 1 0 0 0,0 0 0 0 0,-1 1 0 0 0,-18-8 0 0 0,13 9-47 0 0,0 1 0 0 0,-1 1 0 0 0,0 1 0 0 0,0 1 0 0 0,-1 1 0 0 0,1 1 0 0 0,-1 1 0 0 0,-42 2 0 0 0,20 4-831 0 0,1 1 1 0 0,1 2 0 0 0,-70 20 0 0 0,39-2-6124 0 0,-1 7-2133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5:15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1583 799 2071 0 0,'-2'-35'201'0'0,"-1"-1"-218"0"0,3 34 15 0 0,-4-15 43 0 0,-8-25 0 0 0,10 37 123 0 0,-1-1 1 0 0,1 0-1 0 0,-1 1 1 0 0,0 0 0 0 0,-1 0-1 0 0,1 0 1 0 0,-9-9-1 0 0,-5-1 409 0 0,0 0-1 0 0,-1 2 0 0 0,0 0 0 0 0,-1 1 0 0 0,-1 1 0 0 0,0 1 0 0 0,0 1 0 0 0,-38-13 1 0 0,4 7 409 0 0,-1 2 0 0 0,-73-7 0 0 0,72 15-508 0 0,-1 2 0 0 0,-1 3 0 0 0,1 2 0 0 0,0 3 0 0 0,1 2-1 0 0,0 3 1 0 0,0 2 0 0 0,1 2 0 0 0,-79 33 0 0 0,113-38-317 0 0,-1 1 0 0 0,2 2 0 0 0,-1 0-1 0 0,1 1 1 0 0,1 1 0 0 0,1 0 0 0 0,0 2 0 0 0,-21 23 0 0 0,20-17 59 0 0,1 1 1 0 0,2 0-1 0 0,0 1 0 0 0,2 0 1 0 0,0 2-1 0 0,-15 41 1 0 0,-35 119 632 0 0,49-133-375 0 0,-12 88 0 0 0,20-93-140 0 0,3 0 0 0 0,1 0 1 0 0,6 65-1 0 0,2-68-152 0 0,2 0 0 0 0,1 0 0 0 0,3 0 0 0 0,2-2 0 0 0,1 1 0 0 0,3-2 0 0 0,24 48 0 0 0,-18-50-88 0 0,1 0 0 0 0,2-2 1 0 0,1-1-1 0 0,34 34 0 0 0,-11-21 48 0 0,3-2 1 0 0,69 47 0 0 0,131 65 323 0 0,-161-113-258 0 0,1-3 0 0 0,2-4 0 0 0,2-5-1 0 0,112 26 1 0 0,-156-48-117 0 0,0-3-1 0 0,1-3 1 0 0,0-1 0 0 0,0-3-1 0 0,0-2 1 0 0,0-3 0 0 0,0-2-1 0 0,90-19 1 0 0,-41-1 54 0 0,-2-5 1 0 0,-1-4-1 0 0,121-57 0 0 0,-192 76-111 0 0,-1-1 0 0 0,-1-2-1 0 0,0 0 1 0 0,-1-2 0 0 0,-1 0 0 0 0,-1-2-1 0 0,-1-1 1 0 0,-1-1 0 0 0,-1-1-1 0 0,21-30 1 0 0,-8 4-7 0 0,-4-1 0 0 0,-1-2 0 0 0,32-82 0 0 0,-45 89 36 0 0,-1-2 0 0 0,-2 0 1 0 0,-2 0-1 0 0,6-80 0 0 0,-13 72 21 0 0,-3 1 0 0 0,-3 0 0 0 0,-2-1 0 0 0,-2 1 0 0 0,-21-84 0 0 0,6 61 69 0 0,-2 1 0 0 0,-4 2 0 0 0,-4 1 0 0 0,-2 1-1 0 0,-79-125 1 0 0,22 68 201 0 0,-147-162 0 0 0,205 257-274 0 0,-2 1 0 0 0,-2 2 0 0 0,-48-35-1 0 0,59 50-36 0 0,-1 2 0 0 0,-1 0 0 0 0,0 1 0 0 0,-1 2 0 0 0,0 1 0 0 0,-37-9 0 0 0,30 12-89 0 0,-1 1 0 0 0,1 2 0 0 0,-2 2 0 0 0,-45 1 0 0 0,30 5 386 0 0,1 2 1 0 0,-71 16-1 0 0,-99 42-1934 0 0,8 15-6483 0 0,173-63 5475 0 0,-20 8-5985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38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0 251 2935 0 0,'45'4'1165'0'0,"1"-2"-1"0"0,58-4 1 0 0,203-38 860 0 0,-246 31-1856 0 0,29-5 170 0 0,170-23 860 0 0,-41 20-41 0 0,114-14 166 0 0,-138 12-986 0 0,-43 6-105 0 0,-17 3-57 0 0,23-4 41 0 0,108-16 131 0 0,-121 16-212 0 0,-127 12-102 0 0,-1-1 38 0 0,1 2 1 0 0,1 0 0 0 0,20 2-1 0 0,83 11 76 0 0,-68-6-4180 0 0,-26-4-492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4:28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3776 1668 7367 0 0,'0'0'32'0'0,"1"-1"-1"0"0,-1 1 0 0 0,1-1 0 0 0,-1 0 0 0 0,0 1 0 0 0,1-1 0 0 0,-1 1 0 0 0,1-1 0 0 0,0 1 1 0 0,-1 0-1 0 0,1-1 0 0 0,-1 1 0 0 0,1-1 0 0 0,0 1 0 0 0,-1 0 0 0 0,1 0 0 0 0,0-1 0 0 0,-1 1 1 0 0,1 0-1 0 0,0 0 0 0 0,-1 0 0 0 0,2 0 0 0 0,3-1 37 0 0,21-10 216 0 0,0-1 0 0 0,0-2 0 0 0,-2 0 0 0 0,0-1 0 0 0,35-29 0 0 0,-16 9 979 0 0,-21 18-384 0 0,28-29-1 0 0,-43 39-689 0 0,-1 0 1 0 0,0-1-1 0 0,0 0 1 0 0,-1 0 0 0 0,0 0-1 0 0,-1 0 1 0 0,0-1-1 0 0,4-10 1 0 0,-3 0 141 0 0,0 1 1 0 0,-2-1 0 0 0,0 0-1 0 0,-1-1 1 0 0,-1 1-1 0 0,-1 0 1 0 0,-1 0 0 0 0,-4-28-1 0 0,-1 10 227 0 0,-2 0 0 0 0,-2 1 0 0 0,-18-48 0 0 0,11 45 400 0 0,-1 2 0 0 0,-2 0 0 0 0,-41-57 0 0 0,18 37 1067 0 0,-67-67 0 0 0,48 63-1174 0 0,-2 3-1 0 0,-3 2 1 0 0,-2 4 0 0 0,-90-52-1 0 0,103 74-695 0 0,-1 2 0 0 0,-81-27 0 0 0,-124-24-73 0 0,175 59-128 0 0,-1 3 0 0 0,0 4 0 0 0,-1 4 0 0 0,0 4 0 0 0,-128 9 1 0 0,28 13 177 0 0,-278 63 0 0 0,334-51-66 0 0,-135 51 0 0 0,200-55-27 0 0,2 3 1 0 0,0 3-1 0 0,-105 68 1 0 0,50-13-36 0 0,-177 163 1 0 0,262-213-5 0 0,1 2 0 0 0,2 1 0 0 0,2 1 0 0 0,2 2 0 0 0,1 2 0 0 0,3 0 0 0 0,1 2 0 0 0,-23 63 0 0 0,22-39 0 0 0,3 2 0 0 0,4 0 0 0 0,2 1 0 0 0,4 1 0 0 0,-3 81 0 0 0,13-105 0 0 0,2 0 0 0 0,2 1 0 0 0,2-1 0 0 0,3-1 0 0 0,2 1 0 0 0,2-1 0 0 0,2-1 0 0 0,31 77 0 0 0,-28-87 0 0 0,1-2 0 0 0,2 0 0 0 0,2-1 0 0 0,1-1 0 0 0,1-2 0 0 0,2 0 0 0 0,2-1 0 0 0,0-1 0 0 0,61 49 0 0 0,-11-22 0 0 0,2-4 0 0 0,2-4 0 0 0,142 64 0 0 0,-117-69 0 0 0,2-5 0 0 0,189 42 0 0 0,-197-63 0 0 0,1-4 0 0 0,0-4 0 0 0,1-4 0 0 0,145-12 0 0 0,-120-6 0 0 0,-1-6 0 0 0,-1-5 0 0 0,141-46 0 0 0,282-129 0 0 0,-484 172 0 0 0,-2-4 0 0 0,0-2 0 0 0,-2-3 0 0 0,-2-2 0 0 0,-2-3 0 0 0,-1-2 0 0 0,-2-3 0 0 0,52-56 0 0 0,-61 52 0 0 0,-1-2 0 0 0,-3-2 0 0 0,-2-1 0 0 0,37-70 0 0 0,-57 88 0 0 0,-1-1 0 0 0,-1-1 0 0 0,-3 0 0 0 0,-1-1 0 0 0,-1 0 0 0 0,-3-1 0 0 0,8-79 0 0 0,-16 83 0 0 0,-1 0 0 0 0,-2 0 0 0 0,-1 0 0 0 0,-16-62 0 0 0,4 42 0 0 0,-2 2 0 0 0,-30-63 0 0 0,30 82-616 0 0,-1 1 0 0 0,-1 0 0 0 0,-2 2-1 0 0,-2 0 1 0 0,-1 2 0 0 0,-36-36 0 0 0,-3 9-3605 0 0,-126-91-1 0 0,118 98-4430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4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43 4055 0 0,'0'0'507'0'0,"0"2"-47"0"0,0-1-409 0 0,0-1 0 0 0,0 1 0 0 0,0 0 0 0 0,0-1 0 0 0,0 1 0 0 0,1-1 0 0 0,-1 1-1 0 0,0-1 1 0 0,0 1 0 0 0,0-1 0 0 0,1 1 0 0 0,-1-1 0 0 0,0 1 0 0 0,1-1 0 0 0,-1 1 0 0 0,0-1 0 0 0,1 1 0 0 0,-1-1 0 0 0,1 0 0 0 0,-1 1 0 0 0,1-1-1 0 0,-1 1 1 0 0,0-1 0 0 0,1 0 0 0 0,-1 0 0 0 0,1 1 0 0 0,0-1 0 0 0,0 0 0 0 0,2 1 167 0 0,-1 0 0 0 0,1-1 1 0 0,-1 0-1 0 0,1 1 0 0 0,0-1 0 0 0,-1 0 0 0 0,3-1 0 0 0,8 0 1021 0 0,22-7-1 0 0,161-41 2792 0 0,-194 48-3987 0 0,-1 1-1 0 0,0 0 0 0 0,1 0 0 0 0,-1 0 0 0 0,1 0 1 0 0,-1 0-1 0 0,1 0 0 0 0,-1 0 0 0 0,0 1 1 0 0,3 0-1 0 0,9 1 276 0 0,-13 1-269 0 0,1 1 0 0 0,-1-1 0 0 0,0 1-1 0 0,0-1 1 0 0,-1 1 0 0 0,0 5 0 0 0,0-8-54 0 0,-1 9 412 0 0,0 1 0 0 0,-1 0 0 0 0,-1-1 0 0 0,0 0 0 0 0,-9 17 0 0 0,-32 47 199 0 0,-9 4-150 0 0,-78 90 0 0 0,93-122 264 0 0,17-20-542 0 0,-44 42 0 0 0,60-64-2612 0 0,14-20-3273 0 0,5 0 1100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1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 4895 0 0,'1'0'13'0'0,"-1"0"0"0"0,0 0-1 0 0,0-1 1 0 0,0 1 0 0 0,0 0-1 0 0,1 0 1 0 0,-1 0-1 0 0,0 0 1 0 0,0 0 0 0 0,0 0-1 0 0,0 0 1 0 0,1 0 0 0 0,-1 0-1 0 0,0 0 1 0 0,0 0 0 0 0,0 0-1 0 0,1 0 1 0 0,-1 0-1 0 0,0 0 1 0 0,0 0 0 0 0,0 0-1 0 0,0 0 1 0 0,1 1 0 0 0,-1-1-1 0 0,0 0 1 0 0,0 0 0 0 0,0 0-1 0 0,0 0 1 0 0,0 0-1 0 0,1 0 1 0 0,-1 0 0 0 0,0 1-1 0 0,0-1 1 0 0,0 0 0 0 0,3 9 477 0 0,-2 14 711 0 0,-1-18-817 0 0,-2 33 3475 0 0,-13 73 0 0 0,13-101-3421 0 0,-8 29 942 0 0,7-27-724 0 0,-4 23 0 0 0,5-23-406 0 0,0-3-97 0 0,1 0 0 0 0,0 1 0 0 0,1 10-1 0 0,0-19-144 0 0,0 1 0 0 0,0-1 0 0 0,0 1 0 0 0,1-1 0 0 0,-1 1 0 0 0,0-1 0 0 0,0 1 0 0 0,1-1 0 0 0,-1 1 0 0 0,1-1 0 0 0,0 0 0 0 0,-1 1 0 0 0,1-1 0 0 0,0 0 0 0 0,0 0 0 0 0,0 1 0 0 0,-1-1 0 0 0,1 0 0 0 0,1 0 0 0 0,-1 0 0 0 0,0 0 0 0 0,0 0 0 0 0,0 0 0 0 0,0-1 0 0 0,1 1 0 0 0,1 1 0 0 0,5-1-902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682 0 2359 0 0,'4'8'1081'0'0,"0"0"-1"0"0,-1 0 0 0 0,1 0 0 0 0,-2 0 1 0 0,1 0-1 0 0,-1 1 0 0 0,2 13 0 0 0,-2-6 565 0 0,2 31 1373 0 0,-4-37-2691 0 0,0-1 0 0 0,1 0 0 0 0,0 1 0 0 0,1-1 0 0 0,0 0 0 0 0,0 0 0 0 0,4 10 1 0 0,-4-14-610 0 0,2 6 833 0 0</inkml:trace>
  <inkml:trace contextRef="#ctx0" brushRef="#br0" timeOffset="1">4 532 3887 0 0,'0'4'178'0'0,"-4"19"8204"0"0,12-19-6470 0 0,9-1-1200 0 0,-7-2-152 0 0,-1-1 0 0 0,1 0 1 0 0,-1-1-1 0 0,0 0 0 0 0,19-4 0 0 0,43-17 45 0 0,-39 11-587 0 0,250-98 5454 0 0,-160 59-4424 0 0,-118 48-1012 0 0,36-12-128 0 0,-36 12 171 0 0,-1 1 0 0 0,1 0 0 0 0,0 1 0 0 0,0-1 0 0 0,0 1 1 0 0,0-1-1 0 0,-1 1 0 0 0,6 1 0 0 0,-9 0-30 0 0,0 0 0 0 0,1 0 0 0 0,-1 0 0 0 0,0 0 0 0 0,0 0 0 0 0,0 1 0 0 0,0-1 0 0 0,0 0-1 0 0,0 0 1 0 0,-1 0 0 0 0,1 0 0 0 0,0 0 0 0 0,0 0 0 0 0,-1 2 0 0 0,0-2-11 0 0,-1 11-1448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5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5119 0 0,'2'2'184'0'0,"-1"0"-1"0"0,1 0 1 0 0,-1 0-1 0 0,0 0 1 0 0,0 0-1 0 0,0 0 0 0 0,0 0 1 0 0,0 0-1 0 0,0 0 1 0 0,0 1-1 0 0,-1-1 0 0 0,1 0 1 0 0,-1 1-1 0 0,1 2 1 0 0,2 10 1312 0 0,-1-8-1453 0 0,-2 0-1 0 0,1 0 0 0 0,-1 0 1 0 0,0 0-1 0 0,0 0 1 0 0,-1 0-1 0 0,-2 10 0 0 0,1-7-45 0 0,-7 47 1431 0 0,4-28 76 0 0,0-1 0 0 0,3 2 0 0 0,-1 30 0 0 0,3-59-1494 0 0,1 1 1 0 0,-1 0-1 0 0,0-1 0 0 0,0 1 0 0 0,1-1 1 0 0,-1 1-1 0 0,1-1 0 0 0,-1 1 0 0 0,1-1 0 0 0,0 3 1 0 0,0-4-1 0 0,-1 0 0 0 0,0 1 0 0 0,1-1 0 0 0,-1 1 0 0 0,1-1 0 0 0,-1 0 0 0 0,0 1 0 0 0,1-1 0 0 0,-1 0 1 0 0,1 1-1 0 0,-1-1 0 0 0,1 0 0 0 0,-1 0 0 0 0,1 0 0 0 0,-1 1 0 0 0,1-1 0 0 0,-1 0 0 0 0,1 0 0 0 0,-1 0 0 0 0,1 0 0 0 0,0 0 0 0 0,1 0 1 0 0,0-1-1 0 0,0 1 0 0 0,-1-1 0 0 0,1 0 0 0 0,0 1 0 0 0,-1-1 0 0 0,1 0 0 0 0,0 0 0 0 0,-1 0 0 0 0,1 0 0 0 0,-1 0 0 0 0,1-1 0 0 0,-1 1 0 0 0,0 0 0 0 0,0-1 0 0 0,2-1 1 0 0,18-25 138 0 0,26-45 0 0 0,-20 26 42 0 0,-26 46-102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6.3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1 6303 0 0,'0'0'672'0'0,"3"11"-672"0"0,-3 1 312 0 0,0 2 40 0 0,0-2 0 0 0,1 2 8 0 0,-2 0 0 0 0,2 2 0 0 0,1 1 0 0 0,3 0 0 0 0,1-1-216 0 0</inkml:trace>
  <inkml:trace contextRef="#ctx0" brushRef="#br0" timeOffset="1">1 349 5959 0 0,'0'0'458'0'0,"1"0"-301"0"0,3-1 193 0 0,1-1 0 0 0,-1 1 0 0 0,0-1 0 0 0,0 0 0 0 0,-1 0 0 0 0,5-3 0 0 0,17-8 1584 0 0,19-2 1161 0 0,1 3 1 0 0,55-10-1 0 0,96-3 2054 0 0,-127 17-3552 0 0,60-7 1012 0 0,159 3 0 0 0,-254 13-3267 0 0,59 0 1822 0 0,-62-4-4033 0 0,-1-3-3685 0 0,-7-1-3458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6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305 0 6391 0 0,'-6'34'2422'0'0,"-2"-1"-1"0"0,-1 0 0 0 0,-24 59 1 0 0,-55 88 2577 0 0,83-169-4885 0 0,-20 33 797 0 0,-45 64 0 0 0,61-95-914 0 0,-22 22 0 0 0,10-18-6212 0 0</inkml:trace>
  <inkml:trace contextRef="#ctx0" brushRef="#br0" timeOffset="1">289 240 2471 0 0,'4'0'187'0'0,"6"1"169"0"0,1 0 0 0 0,0-1-1 0 0,-1 0 1 0 0,14-3 0 0 0,10 2 2071 0 0,-28 2-1414 0 0,-1-1 1 0 0,0 1-1 0 0,0 0 1 0 0,0 1-1 0 0,0-1 1 0 0,0 1-1 0 0,0 0 1 0 0,0 0-1 0 0,0 1 1 0 0,-1-1-1 0 0,1 1 1 0 0,-1 0-1 0 0,5 5 1 0 0,23 17 2020 0 0,-11-9-3697 0 0,-8-4-4968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1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53 4519 0 0,'14'-2'8235'0'0,"14"-7"-3874"0"0,2 0-2469 0 0,110-22 194 0 0,-111 30-8225 0 0,-14 0-296 0 0</inkml:trace>
  <inkml:trace contextRef="#ctx0" brushRef="#br0" timeOffset="1">1 324 2991 0 0,'12'-18'10280'0'0,"-6"11"-8366"0"0,39-21 2191 0 0,25-6 638 0 0,-10 11-3515 0 0,2 1-3858 0 0,-23 8-1631 0 0,-13 4-3622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4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1 2527 0 0,'0'1'187'0'0,"4"24"1655"0"0,1-1 0 0 0,1 0 0 0 0,1-1 0 0 0,0 1 0 0 0,2-2-1 0 0,14 26 1 0 0,-13-31-1712 0 0,11 29 0 0 0,-18-39-64 0 0,-1 0 0 0 0,0 0-1 0 0,0 0 1 0 0,0 0 0 0 0,-1 0 0 0 0,0 1 0 0 0,0 9 0 0 0,-2-14 46 0 0,1 0 1 0 0,-1 1-1 0 0,0-1 1 0 0,0 0-1 0 0,0 0 1 0 0,0 0-1 0 0,-1-1 1 0 0,1 1-1 0 0,-1 0 1 0 0,1 0-1 0 0,-1-1 1 0 0,0 1-1 0 0,0-1 1 0 0,0 1-1 0 0,-4 2 1 0 0,-5 4-124 0 0,0 0 0 0 0,-16 8 0 0 0,5-2 136 0 0,20-14-93 0 0,-1 3 120 0 0,-1-2 0 0 0,1 1 0 0 0,-1 0 0 0 0,0-1 0 0 0,0 1 0 0 0,0-1 1 0 0,0 0-1 0 0,-1-1 0 0 0,1 1 0 0 0,0-1 0 0 0,-1 0 0 0 0,1 0 0 0 0,-8 1 0 0 0,12-2-151 0 0,-1 0-1 0 0,0 0 1 0 0,0-1-1 0 0,1 1 1 0 0,-1 0-1 0 0,0 0 1 0 0,1 0-1 0 0,-1-1 1 0 0,0 1 0 0 0,1 0-1 0 0,-1-1 1 0 0,1 1-1 0 0,-1 0 1 0 0,0-1-1 0 0,1 1 1 0 0,-1-1-1 0 0,1 1 1 0 0,-1-1-1 0 0,1 1 1 0 0,-1-1-1 0 0,1 1 1 0 0,0-1-1 0 0,-1 0 1 0 0,1 1 0 0 0,0-1-1 0 0,-1 0 1 0 0,1 1-1 0 0,0-1 1 0 0,0 0-1 0 0,-1 1 1 0 0,1-1-1 0 0,0-1 1 0 0,0-26 559 0 0,0 19-110 0 0,1 0-318 0 0,0 1 0 0 0,1-1 0 0 0,0 1 0 0 0,0-1 0 0 0,1 1-1 0 0,0 0 1 0 0,1 0 0 0 0,7-12 0 0 0,11-29-1688 0 0,-17 32 465 0 0,3-8-4391 0 0,0 4-796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7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17 3079 0 0,'1'0'227'0'0,"-1"-1"-124"0"0,1 1 1 0 0,-1-1-1 0 0,1 1 0 0 0,-1-1 1 0 0,0 1-1 0 0,1-1 0 0 0,-1 1 1 0 0,0-1-1 0 0,0 0 0 0 0,1 1 1 0 0,-1-1-1 0 0,0 0 0 0 0,0 1 0 0 0,0-1 1 0 0,0-7 3217 0 0,2 17-272 0 0,4 5-1526 0 0,-1-1-1305 0 0,0 4-98 0 0,-3-13-133 0 0,-1 0 0 0 0,1 0 0 0 0,-1 1 0 0 0,0-1 0 0 0,0 0-1 0 0,0 8 1 0 0,-2-6-526 0 0,1 0 0 0 0,-1 0 0 0 0,0 0 0 0 0,0 0 0 0 0,-1 0 0 0 0,1-1 0 0 0,-5 10 0 0 0,4-10 631 0 0,0-2-109 0 0,2-3 17 0 0,-1 1 0 0 0,1 0 0 0 0,-1 0 0 0 0,1 0 1 0 0,0 0-1 0 0,-1 0 0 0 0,1 0 0 0 0,0 0 0 0 0,0 0 0 0 0,-1 0 0 0 0,1 0 0 0 0,0 0 0 0 0,0 0 0 0 0,0 0 0 0 0,1 2 0 0 0,-2 4 0 0 0,1-1 0 0 0,0 0 0 0 0,1 1 0 0 0,-1-1 0 0 0,4 11 0 0 0,-1-9 0 0 0,-3-7 0 0 0,0 0 0 0 0,1-1 0 0 0,-1 1 0 0 0,0 0 0 0 0,0-1 0 0 0,1 1 0 0 0,-1-1 0 0 0,0 1 0 0 0,1-1 0 0 0,-1 1 0 0 0,1-1 0 0 0,-1 1 0 0 0,0-1 0 0 0,1 1 0 0 0,-1-1 0 0 0,1 0 0 0 0,-1 1 0 0 0,1-1 0 0 0,0 0 0 0 0,-1 1 0 0 0,1-1 0 0 0,-1 0 0 0 0,1 0 0 0 0,0 1 0 0 0,-1-1 0 0 0,1 0 0 0 0,-1 0 0 0 0,1 0 0 0 0,0 0 0 0 0,-1 0 0 0 0,1 0 0 0 0,0 0 0 0 0,-1 0 0 0 0,1 0 0 0 0,0 0 0 0 0,-1 0 0 0 0,1-1 0 0 0,-1 1 0 0 0,1 0 0 0 0,0 0 0 0 0,0-1 0 0 0,0 1 0 0 0,4-3 7 0 0,1 1 0 0 0,-1-1-1 0 0,-1 1 1 0 0,1-1 0 0 0,0-1 0 0 0,-1 1-1 0 0,5-5 1 0 0,21-13 5 0 0,-21 18-71 0 0,-2 6 28 0 0,-7-2 28 0 0,1 1-1 0 0,-1-1 0 0 0,1 0 0 0 0,-1 0 0 0 0,1 1 0 0 0,-1-1 0 0 0,0 0 1 0 0,0 1-1 0 0,1-1 0 0 0,-1 0 0 0 0,0 0 0 0 0,0 1 0 0 0,0-1 0 0 0,-1 0 1 0 0,1 1-1 0 0,0-1 0 0 0,0 0 0 0 0,-1 1 0 0 0,1-1 0 0 0,-2 2 0 0 0,-13 27-81 0 0,10-21 75 0 0,-13 25 1215 0 0,-41 56 0 0 0,14-32-270 0 0,-79 77 0 0 0,42-48 296 0 0,15-14 1742 0 0,81-77-1253 0 0,162-62 1012 0 0,13-8-1380 0 0,-49 22 1034 0 0,-119 45-1575 0 0,-9 3-720 0 0,1 0-1 0 0,1 1 1 0 0,-1 1-1 0 0,21-2 1 0 0,4 3-8310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36:58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6559 0 0,'0'0'507'0'0,"0"1"-330"0"0,-2 23 17 0 0,1 0 0 0 0,1 0 0 0 0,6 47 0 0 0,-1-22 2205 0 0,7 164 7759 0 0,-7-96-7639 0 0,9 388 2566 0 0,4 55-3014 0 0,-9-422-3338 0 0,5 6-5605 0 0,6 23-2617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27:24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10 185 2015 0 0,'-9'3'7528'0'0,"12"-3"-6612"0"0,45-7 2199 0 0,70-19 0 0 0,56-9 79 0 0,3 8-1146 0 0,-28 15-804 0 0,81-11 316 0 0,-229 23-1377 0 0,11-3 9 0 0,-10 3-150 0 0,-1 0 0 0 0,1-1 1 0 0,-1 1-1 0 0,1-1 0 0 0,-1 1 1 0 0,1-1-1 0 0,-1 1 0 0 0,0-1 1 0 0,1 0-1 0 0,-1 0 0 0 0,0 0 1 0 0,1 0-1 0 0,-1 0 0 0 0,0 0 0 0 0,0 0 1 0 0,0 0-1 0 0,0 0 0 0 0,0-1 1 0 0,0 1-1 0 0,0 0 0 0 0,1-3 1 0 0,1-16-309 0 0,-3 6-3551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1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195 0 5039 0 0,'0'0'388'0'0,"0"4"-254"0"0,3 18 521 0 0,-1 1 0 0 0,-2 0-1 0 0,0 0 1 0 0,-7 41 0 0 0,-24 96 2238 0 0,23-127-2454 0 0,-12 72 1040 0 0,-6 26 98 0 0,19-104-1282 0 0,-52 216 2356 0 0,47-196-2274 0 0,7-29-125 0 0,0 1 1 0 0,-2 20-1 0 0,-1 2 329 0 0,6-32-363 0 0,1-7-35 0 0,0 5-1557 0 0,3-22-1005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1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5007 0 0,'2'9'103'0'0,"1"-1"0"0"0,-1 1 1 0 0,0 0-1 0 0,0 14 0 0 0,5 19 611 0 0,-2-15 926 0 0,3 28 0 0 0,-7-38-176 0 0,1-1 1 0 0,0 1 0 0 0,2-1-1 0 0,0 0 1 0 0,11 29 0 0 0,-14-43-652 0 0,7 3 489 0 0,-7-4-1255 0 0,-1 0 0 0 0,0-1 1 0 0,1 1-1 0 0,-1-1 0 0 0,1 0 0 0 0,-1 1 1 0 0,1-1-1 0 0,0 1 0 0 0,-1-1 1 0 0,1 0-1 0 0,-1 1 0 0 0,1-1 0 0 0,0 0 1 0 0,-1 0-1 0 0,1 1 0 0 0,-1-1 0 0 0,1 0 1 0 0,0 0-1 0 0,-1 0 0 0 0,1 0 0 0 0,0 0 1 0 0,-1 0-1 0 0,1 0 0 0 0,0 0 0 0 0,-1 0 1 0 0,1 0-1 0 0,1 0 0 0 0,7-7 247 0 0,-1 1-1 0 0,0-1 0 0 0,1-1 1 0 0,-2 0-1 0 0,1 0 0 0 0,-1 0 1 0 0,9-16-1 0 0,36-69-1563 0 0,-41 77-4299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2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50 3367 0 0,'0'0'258'0'0,"2"0"-166"0"0,38-12 821 0 0,-24 7-215 0 0,1 1 1 0 0,-1 0-1 0 0,21-2 0 0 0,24 1 1831 0 0,68-4 2082 0 0,-101 7-4129 0 0,-17 0-1691 0 0,0 2-3768 0 0</inkml:trace>
  <inkml:trace contextRef="#ctx0" brushRef="#br0" timeOffset="1">83 294 5695 0 0,'-14'41'596'0'0,"2"-1"-1"0"0,-10 65 0 0 0,7-19 2081 0 0,9-56-1087 0 0,0 0-1 0 0,3 1 1 0 0,-1 32-1 0 0,4-42-538 0 0,0-11-502 0 0,0 1 1 0 0,0 0-1 0 0,1-1 0 0 0,1 1 1 0 0,0 0-1 0 0,3 10 0 0 0,7 13 1160 0 0,-8-29-1075 0 0,3 1-482 0 0,0 0 1 0 0,0-1-1 0 0,1 0 0 0 0,-1-1 0 0 0,1 1 0 0 0,0-2 0 0 0,0 1 0 0 0,0-1 0 0 0,1 0 0 0 0,-1-1 0 0 0,1 1 0 0 0,0-2 0 0 0,0 1 0 0 0,15-1 0 0 0,-10-1-266 0 0,0-1 0 0 0,0-1 0 0 0,0 0 1 0 0,0-1-1 0 0,23-8 0 0 0,6-8-7227 0 0,-19 6-394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2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36 2015 0 0,'1'-1'147'0'0,"29"-33"5505"0"0,-16 36-4827 0 0,-10-1-660 0 0,0 0-1 0 0,0 1 0 0 0,-1-1 1 0 0,1 1-1 0 0,-1 0 0 0 0,1 1 0 0 0,-1-1 1 0 0,1 0-1 0 0,-1 1 0 0 0,0 0 1 0 0,0 0-1 0 0,-1 0 0 0 0,1 0 1 0 0,-1 0-1 0 0,4 6 0 0 0,0 1-22 0 0,-1-1 1 0 0,0 1-1 0 0,0 0 0 0 0,4 17 0 0 0,-2 5 16 0 0,-4 18 32 0 0,-10 32 318 0 0,6-72-284 0 0,-1 1-1 0 0,-1 0 0 0 0,0-1 1 0 0,0 0-1 0 0,-7 14 0 0 0,10-24-132 0 0,-1 1 0 0 0,1 0 0 0 0,-1-1 0 0 0,1 1 0 0 0,0 0-1 0 0,-1-1 1 0 0,1 1 0 0 0,0 0 0 0 0,-1 0 0 0 0,1 0 0 0 0,0-1 0 0 0,0 1-1 0 0,0 0 1 0 0,0 0 0 0 0,0 0 0 0 0,0-1 0 0 0,0 1 0 0 0,0 0 0 0 0,0 0-1 0 0,0 0 1 0 0,0-1 0 0 0,0 1 0 0 0,0 0 0 0 0,1 0 0 0 0,-1-1 0 0 0,0 1-1 0 0,1 0 1 0 0,-1 0 0 0 0,1-1 0 0 0,-1 1 0 0 0,1 0 0 0 0,-1-1 0 0 0,1 1-1 0 0,-1-1 1 0 0,1 1 0 0 0,-1 0 0 0 0,1-1 0 0 0,0 1 0 0 0,-1-1 0 0 0,1 0-1 0 0,1 1 1 0 0,5 4 5 0 0,0-1 1 0 0,0 0-1 0 0,12 4 0 0 0,-14-6-77 0 0,0 0-16 0 0,0 0-1 0 0,0 0 0 0 0,-1 0 1 0 0,1 1-1 0 0,-1-1 0 0 0,0 1 1 0 0,5 4-1 0 0,-5-4 7 0 0,6 8 115 0 0,-9-6-87 0 0,-1-2 12 0 0,1 0 35 0 0,-1 0 0 0 0,1 0 1 0 0,-1 0-1 0 0,0 1 0 0 0,0-1 1 0 0,0 0-1 0 0,-1 0 0 0 0,1 0 1 0 0,-1 0-1 0 0,1 1 0 0 0,-1-1 1 0 0,0 0-1 0 0,0 0 1 0 0,-3 4-1 0 0,-3 13 611 0 0,4-11-430 0 0,-1 0 1 0 0,-1 0-1 0 0,0 0 1 0 0,0-1-1 0 0,0 0 1 0 0,-1 0-1 0 0,0 0 1 0 0,-1-1-1 0 0,1 0 1 0 0,-2 0-1 0 0,1-1 1 0 0,-1 1-1 0 0,0-2 1 0 0,-17 11-1 0 0,15-12-570 0 0,-1 0-1 0 0,1 0 1 0 0,-1-1-1 0 0,0 0 1 0 0,0-1-1 0 0,0 0 1 0 0,0 0-1 0 0,-22-1 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3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3 3567 0 0,'1'0'19'0'0,"0"-1"-1"0"0,0 1 0 0 0,0 0 0 0 0,0-1 1 0 0,0 1-1 0 0,0 0 0 0 0,0 0 0 0 0,0 0 1 0 0,0 0-1 0 0,0 0 0 0 0,0 0 1 0 0,0 0-1 0 0,0 0 0 0 0,0 1 0 0 0,0-1 1 0 0,0 0-1 0 0,2 1 0 0 0,11 2 828 0 0,-10 1 41 0 0,1 0-688 0 0,32 29 1594 0 0,-23-20-440 0 0,-1 0 0 0 0,15 22-1 0 0,-27-35-1324 0 0,19 28 2258 0 0,22 40 0 0 0,12 23-279 0 0,-48-81-1857 0 0,0 1 1 0 0,12 12-1 0 0,-1 0 16 0 0,-12-16-238 0 0,0-1 1 0 0,0 0-1 0 0,8 7 0 0 0,0-2-4902 0 0</inkml:trace>
  <inkml:trace contextRef="#ctx0" brushRef="#br0" timeOffset="1">375 45 6559 0 0,'-11'10'424'0'0,"-1"0"-1"0"0,-18 11 0 0 0,18-13 528 0 0,0 1-1 0 0,-15 14 1 0 0,-28 39 2645 0 0,23-25-2392 0 0,5-7-235 0 0,2 2 0 0 0,-37 60 1 0 0,37-52-477 0 0,14-22-204 0 0,-1 0 1 0 0,-9 25-1 0 0,20-40-224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3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 4487 0 0,'0'0'916'0'0,"2"2"-429"0"0,5 5-144 0 0,-1 0-1 0 0,-1 0 0 0 0,1 1 1 0 0,-1 0-1 0 0,0 0 1 0 0,5 13-1 0 0,20 53 1874 0 0,-28-68-1872 0 0,1-1-1 0 0,0 1 0 0 0,0 0 1 0 0,0-1-1 0 0,5 6 0 0 0,-6-8-65 0 0,3 2-28 0 0,0-1 0 0 0,-1-1 0 0 0,2 1 1 0 0,-1-1-1 0 0,0 1 0 0 0,10 3 1 0 0,-11-6-253 0 0,-1 1 25 0 0,-1 0 1 0 0,1 0-1 0 0,0 0 0 0 0,-1 0 0 0 0,1 0 1 0 0,-1 0-1 0 0,0 1 0 0 0,0-1 0 0 0,0 1 0 0 0,0-1 1 0 0,0 1-1 0 0,0 0 0 0 0,-1 0 0 0 0,0 0 0 0 0,1 0 1 0 0,-1 0-1 0 0,0 0 0 0 0,0 0 0 0 0,0 4 1 0 0,0-2 14 0 0,0 1 1 0 0,-1-1-1 0 0,0 1 1 0 0,0-1 0 0 0,0 1-1 0 0,0-1 1 0 0,-1 1 0 0 0,0-1-1 0 0,0 1 1 0 0,-4 8 0 0 0,-12 24 1162 0 0,-23 37 0 0 0,-1 1 271 0 0,30-56-834 0 0,-18 27 0 0 0,-4 4 189 0 0,1-1-186 0 0,28-44-619 0 0,0-1 0 0 0,-1 0-1 0 0,1 0 1 0 0,-1 0 0 0 0,0-1-1 0 0,-7 5 1 0 0,-3 3-520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6:34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84 2359 0 0,'1'-2'174'0'0,"2"-3"-83"0"0,0 0 0 0 0,0 0 1 0 0,0-1-1 0 0,-1 1 0 0 0,4-11 1 0 0,-6 15 170 0 0,5-11 635 0 0,4-6 1263 0 0,-8 17-2114 0 0,0 0 1 0 0,-1 1-1 0 0,1-1 1 0 0,-1 0-1 0 0,1 1 1 0 0,0-1 0 0 0,0 1-1 0 0,-1-1 1 0 0,1 1-1 0 0,0 0 1 0 0,0-1-1 0 0,-1 1 1 0 0,1 0-1 0 0,0-1 1 0 0,0 1-1 0 0,0 0 1 0 0,0 0-1 0 0,0 0 1 0 0,-1 0-1 0 0,1 0 1 0 0,2 0-1 0 0,20 3 1221 0 0,-21-2-1222 0 0,1 0 1 0 0,-1 0 0 0 0,0 0-1 0 0,1 0 1 0 0,-1 0-1 0 0,0 0 1 0 0,0 1 0 0 0,0-1-1 0 0,0 1 1 0 0,3 2-1 0 0,2 4 98 0 0,0 1-1 0 0,0 0 0 0 0,-1 0 1 0 0,0 1-1 0 0,0-1 1 0 0,6 19-1 0 0,9 13-83 0 0,-11-19 16 0 0,0 0 0 0 0,-1 0-1 0 0,9 40 1 0 0,-15-47-45 0 0,-1 0 0 0 0,2 20 1 0 0,0 5 142 0 0,14 60 598 0 0,-17-88-550 0 0,0 0 1 0 0,-1 0 0 0 0,-2 23-1 0 0,1-7 26 0 0,0-2 4 0 0,-2-1 0 0 0,0 0 0 0 0,-2 0 0 0 0,-13 43 0 0 0,14-60 49 0 0,1-1 1 0 0,-2 0 0 0 0,1-1-1 0 0,-1 1 1 0 0,0-1 0 0 0,0 0-1 0 0,-1 0 1 0 0,0 0 0 0 0,-12 9-1 0 0,-12 13 1660 0 0,29-27-1790 0 0,-1 0-1 0 0,0 0 0 0 0,1 0 1 0 0,-1 0-1 0 0,1 1 1 0 0,0-1-1 0 0,-1 0 1 0 0,1 1-1 0 0,0-1 0 0 0,0 1 1 0 0,0-1-1 0 0,0 1 1 0 0,0 0-1 0 0,0-1 1 0 0,0 1-1 0 0,1 0 0 0 0,-1 0 1 0 0,1-1-1 0 0,-1 1 1 0 0,1 0-1 0 0,-1 0 1 0 0,1 0-1 0 0,0 0 0 0 0,0 0 1 0 0,0 0-1 0 0,0-1 1 0 0,1 1-1 0 0,-1 0 1 0 0,0 0-1 0 0,1 0 0 0 0,-1 0 1 0 0,2 2-1 0 0,-1 0 97 0 0,1-1 0 0 0,0 1 0 0 0,0 0 0 0 0,1 0 0 0 0,-1-1 0 0 0,1 1 0 0 0,0-1 0 0 0,0 0-1 0 0,0 0 1 0 0,0 0 0 0 0,0 0 0 0 0,5 3 0 0 0,-3-3-369 0 0,-1 0 1 0 0,1 0-1 0 0,0-1 1 0 0,0 1-1 0 0,0-1 1 0 0,0 0-1 0 0,0-1 0 0 0,0 1 1 0 0,0-1-1 0 0,1 0 1 0 0,-1 0-1 0 0,1-1 0 0 0,-1 1 1 0 0,0-1-1 0 0,1 0 1 0 0,-1-1-1 0 0,1 0 0 0 0,5-1 1 0 0,6-2-6297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0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5 820 3823 0 0,'0'-6'398'0'0,"-2"-15"-354"0"0,1 17 90 0 0,0 0 0 0 0,1 1 1 0 0,-1-1-1 0 0,1 0 1 0 0,1-4-1 0 0,48-290 8016 0 0,-36 237-7316 0 0,31-105 681 0 0,-21 90-883 0 0,-23 74-620 0 0,26-83 1151 0 0,-21 73-535 0 0,0 0 1 0 0,1 0-1 0 0,0 0 1 0 0,12-17-1 0 0,-17 28-217 0 0,4 4 1065 0 0,-3-2-1338 0 0,-1-1-1 0 0,1 1 1 0 0,-1-1 0 0 0,1 1 0 0 0,-1 0-1 0 0,1 0 1 0 0,-1 0 0 0 0,1 0-1 0 0,1 1 1 0 0,25 31 641 0 0,-12-16-340 0 0,15 23-1 0 0,21 34 549 0 0,63 71-1 0 0,-108-139-1031 0 0,0 1 0 0 0,0-1-1 0 0,0 0 1 0 0,1 0-1 0 0,0-1 1 0 0,0 0-1 0 0,1 0 1 0 0,-1-1-1 0 0,1 0 1 0 0,0 0 0 0 0,0-1-1 0 0,13 2 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5839 0 0,'1'3'451'0'0,"5"11"-5"0"0,-1 1 0 0 0,-1 0 1 0 0,0 1-1 0 0,-1-1 0 0 0,1 18 0 0 0,1 85 5232 0 0,-4-61-3605 0 0,0-22 95 0 0,2-1 1 0 0,10 50-1 0 0,-11-75-1928 0 0,1 1 0 0 0,0-1-1 0 0,1 1 1 0 0,0-1 0 0 0,0 0 0 0 0,1 0-1 0 0,8 11 1 0 0,-8-14-511 0 0,-1-1-1 0 0,1 0 1 0 0,0 0-1 0 0,9 6 0 0 0,-8-6-1065 0 0,0-1-1 0 0,0-1 1 0 0,1 1-1 0 0,11 3 0 0 0,0-1-6014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0T13:42:35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1 9471 0 0,'3'7'360'0'0,"-1"-2"-273"0"0,0 0 0 0 0,0 0 0 0 0,0 0 0 0 0,-1 0 0 0 0,0 0 0 0 0,0 0 0 0 0,0 0 0 0 0,-1 7 0 0 0,-2 11 706 0 0,0-12-200 0 0,1 0-1 0 0,1 15 1 0 0,0 4 1130 0 0,-5 39 0 0 0,0-2 511 0 0,-14 198 3363 0 0,12-176-4739 0 0,-25 278 757 0 0,30-347-1509 0 0,2 0-1 0 0,0 0 1 0 0,1 0-1 0 0,6 28 1 0 0,-7-48-133 0 0,0 1-1 0 0,0 0 1 0 0,0 0 0 0 0,0 0-1 0 0,0-1 1 0 0,1 1 0 0 0,-1 0-1 0 0,0 0 1 0 0,0-1 0 0 0,1 1 0 0 0,-1 0-1 0 0,1-1 1 0 0,-1 1 0 0 0,1 0-1 0 0,-1-1 1 0 0,1 1 0 0 0,-1 0-1 0 0,1-1 1 0 0,-1 1 0 0 0,1-1-1 0 0,0 1 1 0 0,-1-1 0 0 0,1 1-1 0 0,0-1 1 0 0,1 1 0 0 0,-1-1-53 0 0,0 0 0 0 0,0 0 0 0 0,0-1 0 0 0,0 1-1 0 0,0 0 1 0 0,0 0 0 0 0,-1-1 0 0 0,1 1 0 0 0,0-1 0 0 0,0 1 0 0 0,0-1 0 0 0,0 1 0 0 0,0-1 0 0 0,-1 1 0 0 0,1-1 0 0 0,0 0 0 0 0,1 0 0 0 0,2-4-664 0 0,0 1 1 0 0,0-1 0 0 0,-1 0-1 0 0,1 0 1 0 0,3-8-1 0 0,-1-2-2946 0 0,6-28 0 0 0,-11 40 3133 0 0,10-39-5078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2024-04-29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4.xml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customXml" Target="../ink/ink84.xml"/><Relationship Id="rId18" Type="http://schemas.openxmlformats.org/officeDocument/2006/relationships/image" Target="../media/image96.png"/><Relationship Id="rId3" Type="http://schemas.openxmlformats.org/officeDocument/2006/relationships/customXml" Target="../ink/ink79.xml"/><Relationship Id="rId21" Type="http://schemas.openxmlformats.org/officeDocument/2006/relationships/customXml" Target="../ink/ink88.xml"/><Relationship Id="rId7" Type="http://schemas.openxmlformats.org/officeDocument/2006/relationships/customXml" Target="../ink/ink81.xml"/><Relationship Id="rId12" Type="http://schemas.openxmlformats.org/officeDocument/2006/relationships/image" Target="../media/image93.png"/><Relationship Id="rId17" Type="http://schemas.openxmlformats.org/officeDocument/2006/relationships/customXml" Target="../ink/ink86.xml"/><Relationship Id="rId2" Type="http://schemas.openxmlformats.org/officeDocument/2006/relationships/image" Target="../media/image85.png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customXml" Target="../ink/ink83.xml"/><Relationship Id="rId24" Type="http://schemas.openxmlformats.org/officeDocument/2006/relationships/image" Target="../media/image99.png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10" Type="http://schemas.openxmlformats.org/officeDocument/2006/relationships/image" Target="../media/image92.png"/><Relationship Id="rId19" Type="http://schemas.openxmlformats.org/officeDocument/2006/relationships/customXml" Target="../ink/ink87.xml"/><Relationship Id="rId4" Type="http://schemas.openxmlformats.org/officeDocument/2006/relationships/image" Target="../media/image89.png"/><Relationship Id="rId9" Type="http://schemas.openxmlformats.org/officeDocument/2006/relationships/customXml" Target="../ink/ink82.xml"/><Relationship Id="rId14" Type="http://schemas.openxmlformats.org/officeDocument/2006/relationships/image" Target="../media/image94.png"/><Relationship Id="rId22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1.xml"/><Relationship Id="rId21" Type="http://schemas.openxmlformats.org/officeDocument/2006/relationships/image" Target="../media/image110.png"/><Relationship Id="rId42" Type="http://schemas.openxmlformats.org/officeDocument/2006/relationships/customXml" Target="../ink/ink109.xml"/><Relationship Id="rId47" Type="http://schemas.openxmlformats.org/officeDocument/2006/relationships/image" Target="../media/image123.png"/><Relationship Id="rId63" Type="http://schemas.openxmlformats.org/officeDocument/2006/relationships/image" Target="../media/image131.png"/><Relationship Id="rId68" Type="http://schemas.openxmlformats.org/officeDocument/2006/relationships/customXml" Target="../ink/ink122.xml"/><Relationship Id="rId84" Type="http://schemas.openxmlformats.org/officeDocument/2006/relationships/customXml" Target="../ink/ink130.xml"/><Relationship Id="rId89" Type="http://schemas.openxmlformats.org/officeDocument/2006/relationships/image" Target="../media/image144.png"/><Relationship Id="rId16" Type="http://schemas.openxmlformats.org/officeDocument/2006/relationships/customXml" Target="../ink/ink96.xml"/><Relationship Id="rId11" Type="http://schemas.openxmlformats.org/officeDocument/2006/relationships/image" Target="../media/image105.png"/><Relationship Id="rId32" Type="http://schemas.openxmlformats.org/officeDocument/2006/relationships/customXml" Target="../ink/ink104.xml"/><Relationship Id="rId37" Type="http://schemas.openxmlformats.org/officeDocument/2006/relationships/image" Target="../media/image118.png"/><Relationship Id="rId53" Type="http://schemas.openxmlformats.org/officeDocument/2006/relationships/image" Target="../media/image126.png"/><Relationship Id="rId58" Type="http://schemas.openxmlformats.org/officeDocument/2006/relationships/customXml" Target="../ink/ink117.xml"/><Relationship Id="rId74" Type="http://schemas.openxmlformats.org/officeDocument/2006/relationships/customXml" Target="../ink/ink125.xml"/><Relationship Id="rId79" Type="http://schemas.openxmlformats.org/officeDocument/2006/relationships/image" Target="../media/image139.png"/><Relationship Id="rId5" Type="http://schemas.openxmlformats.org/officeDocument/2006/relationships/image" Target="../media/image102.png"/><Relationship Id="rId90" Type="http://schemas.openxmlformats.org/officeDocument/2006/relationships/customXml" Target="../ink/ink133.xml"/><Relationship Id="rId14" Type="http://schemas.openxmlformats.org/officeDocument/2006/relationships/customXml" Target="../ink/ink95.xml"/><Relationship Id="rId22" Type="http://schemas.openxmlformats.org/officeDocument/2006/relationships/customXml" Target="../ink/ink99.xml"/><Relationship Id="rId27" Type="http://schemas.openxmlformats.org/officeDocument/2006/relationships/image" Target="../media/image113.png"/><Relationship Id="rId30" Type="http://schemas.openxmlformats.org/officeDocument/2006/relationships/customXml" Target="../ink/ink103.xml"/><Relationship Id="rId35" Type="http://schemas.openxmlformats.org/officeDocument/2006/relationships/image" Target="../media/image117.png"/><Relationship Id="rId43" Type="http://schemas.openxmlformats.org/officeDocument/2006/relationships/image" Target="../media/image121.png"/><Relationship Id="rId48" Type="http://schemas.openxmlformats.org/officeDocument/2006/relationships/customXml" Target="../ink/ink112.xml"/><Relationship Id="rId56" Type="http://schemas.openxmlformats.org/officeDocument/2006/relationships/customXml" Target="../ink/ink116.xml"/><Relationship Id="rId64" Type="http://schemas.openxmlformats.org/officeDocument/2006/relationships/customXml" Target="../ink/ink120.xml"/><Relationship Id="rId69" Type="http://schemas.openxmlformats.org/officeDocument/2006/relationships/image" Target="../media/image134.png"/><Relationship Id="rId77" Type="http://schemas.openxmlformats.org/officeDocument/2006/relationships/image" Target="../media/image138.png"/><Relationship Id="rId8" Type="http://schemas.openxmlformats.org/officeDocument/2006/relationships/customXml" Target="../ink/ink92.xml"/><Relationship Id="rId51" Type="http://schemas.openxmlformats.org/officeDocument/2006/relationships/image" Target="../media/image125.png"/><Relationship Id="rId72" Type="http://schemas.openxmlformats.org/officeDocument/2006/relationships/customXml" Target="../ink/ink124.xml"/><Relationship Id="rId80" Type="http://schemas.openxmlformats.org/officeDocument/2006/relationships/customXml" Target="../ink/ink128.xml"/><Relationship Id="rId85" Type="http://schemas.openxmlformats.org/officeDocument/2006/relationships/image" Target="../media/image142.png"/><Relationship Id="rId3" Type="http://schemas.openxmlformats.org/officeDocument/2006/relationships/image" Target="../media/image100.png"/><Relationship Id="rId12" Type="http://schemas.openxmlformats.org/officeDocument/2006/relationships/customXml" Target="../ink/ink94.xml"/><Relationship Id="rId17" Type="http://schemas.openxmlformats.org/officeDocument/2006/relationships/image" Target="../media/image108.png"/><Relationship Id="rId25" Type="http://schemas.openxmlformats.org/officeDocument/2006/relationships/image" Target="../media/image112.png"/><Relationship Id="rId33" Type="http://schemas.openxmlformats.org/officeDocument/2006/relationships/image" Target="../media/image116.png"/><Relationship Id="rId38" Type="http://schemas.openxmlformats.org/officeDocument/2006/relationships/customXml" Target="../ink/ink107.xml"/><Relationship Id="rId46" Type="http://schemas.openxmlformats.org/officeDocument/2006/relationships/customXml" Target="../ink/ink111.xml"/><Relationship Id="rId59" Type="http://schemas.openxmlformats.org/officeDocument/2006/relationships/image" Target="../media/image129.png"/><Relationship Id="rId67" Type="http://schemas.openxmlformats.org/officeDocument/2006/relationships/image" Target="../media/image133.png"/><Relationship Id="rId20" Type="http://schemas.openxmlformats.org/officeDocument/2006/relationships/customXml" Target="../ink/ink98.xml"/><Relationship Id="rId41" Type="http://schemas.openxmlformats.org/officeDocument/2006/relationships/image" Target="../media/image120.png"/><Relationship Id="rId54" Type="http://schemas.openxmlformats.org/officeDocument/2006/relationships/customXml" Target="../ink/ink115.xml"/><Relationship Id="rId62" Type="http://schemas.openxmlformats.org/officeDocument/2006/relationships/customXml" Target="../ink/ink119.xml"/><Relationship Id="rId70" Type="http://schemas.openxmlformats.org/officeDocument/2006/relationships/customXml" Target="../ink/ink123.xml"/><Relationship Id="rId75" Type="http://schemas.openxmlformats.org/officeDocument/2006/relationships/image" Target="../media/image137.png"/><Relationship Id="rId83" Type="http://schemas.openxmlformats.org/officeDocument/2006/relationships/image" Target="../media/image141.png"/><Relationship Id="rId88" Type="http://schemas.openxmlformats.org/officeDocument/2006/relationships/customXml" Target="../ink/ink132.xml"/><Relationship Id="rId91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1.xml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28" Type="http://schemas.openxmlformats.org/officeDocument/2006/relationships/customXml" Target="../ink/ink102.xml"/><Relationship Id="rId36" Type="http://schemas.openxmlformats.org/officeDocument/2006/relationships/customXml" Target="../ink/ink106.xml"/><Relationship Id="rId49" Type="http://schemas.openxmlformats.org/officeDocument/2006/relationships/image" Target="../media/image124.png"/><Relationship Id="rId57" Type="http://schemas.openxmlformats.org/officeDocument/2006/relationships/image" Target="../media/image128.png"/><Relationship Id="rId10" Type="http://schemas.openxmlformats.org/officeDocument/2006/relationships/customXml" Target="../ink/ink93.xml"/><Relationship Id="rId31" Type="http://schemas.openxmlformats.org/officeDocument/2006/relationships/image" Target="../media/image115.png"/><Relationship Id="rId44" Type="http://schemas.openxmlformats.org/officeDocument/2006/relationships/customXml" Target="../ink/ink110.xml"/><Relationship Id="rId52" Type="http://schemas.openxmlformats.org/officeDocument/2006/relationships/customXml" Target="../ink/ink114.xml"/><Relationship Id="rId60" Type="http://schemas.openxmlformats.org/officeDocument/2006/relationships/customXml" Target="../ink/ink118.xml"/><Relationship Id="rId65" Type="http://schemas.openxmlformats.org/officeDocument/2006/relationships/image" Target="../media/image132.png"/><Relationship Id="rId73" Type="http://schemas.openxmlformats.org/officeDocument/2006/relationships/image" Target="../media/image136.png"/><Relationship Id="rId78" Type="http://schemas.openxmlformats.org/officeDocument/2006/relationships/customXml" Target="../ink/ink127.xml"/><Relationship Id="rId81" Type="http://schemas.openxmlformats.org/officeDocument/2006/relationships/image" Target="../media/image140.png"/><Relationship Id="rId86" Type="http://schemas.openxmlformats.org/officeDocument/2006/relationships/customXml" Target="../ink/ink131.xml"/><Relationship Id="rId4" Type="http://schemas.openxmlformats.org/officeDocument/2006/relationships/customXml" Target="../ink/ink90.xml"/><Relationship Id="rId9" Type="http://schemas.openxmlformats.org/officeDocument/2006/relationships/image" Target="../media/image104.png"/><Relationship Id="rId13" Type="http://schemas.openxmlformats.org/officeDocument/2006/relationships/image" Target="../media/image106.png"/><Relationship Id="rId18" Type="http://schemas.openxmlformats.org/officeDocument/2006/relationships/customXml" Target="../ink/ink97.xml"/><Relationship Id="rId39" Type="http://schemas.openxmlformats.org/officeDocument/2006/relationships/image" Target="../media/image119.png"/><Relationship Id="rId34" Type="http://schemas.openxmlformats.org/officeDocument/2006/relationships/customXml" Target="../ink/ink105.xml"/><Relationship Id="rId50" Type="http://schemas.openxmlformats.org/officeDocument/2006/relationships/customXml" Target="../ink/ink113.xml"/><Relationship Id="rId55" Type="http://schemas.openxmlformats.org/officeDocument/2006/relationships/image" Target="../media/image127.png"/><Relationship Id="rId76" Type="http://schemas.openxmlformats.org/officeDocument/2006/relationships/customXml" Target="../ink/ink126.xml"/><Relationship Id="rId7" Type="http://schemas.openxmlformats.org/officeDocument/2006/relationships/image" Target="../media/image103.png"/><Relationship Id="rId71" Type="http://schemas.openxmlformats.org/officeDocument/2006/relationships/image" Target="../media/image135.png"/><Relationship Id="rId2" Type="http://schemas.openxmlformats.org/officeDocument/2006/relationships/image" Target="../media/image88.png"/><Relationship Id="rId29" Type="http://schemas.openxmlformats.org/officeDocument/2006/relationships/image" Target="../media/image114.png"/><Relationship Id="rId24" Type="http://schemas.openxmlformats.org/officeDocument/2006/relationships/customXml" Target="../ink/ink100.xml"/><Relationship Id="rId40" Type="http://schemas.openxmlformats.org/officeDocument/2006/relationships/customXml" Target="../ink/ink108.xml"/><Relationship Id="rId45" Type="http://schemas.openxmlformats.org/officeDocument/2006/relationships/image" Target="../media/image122.png"/><Relationship Id="rId66" Type="http://schemas.openxmlformats.org/officeDocument/2006/relationships/customXml" Target="../ink/ink121.xml"/><Relationship Id="rId87" Type="http://schemas.openxmlformats.org/officeDocument/2006/relationships/image" Target="../media/image143.png"/><Relationship Id="rId61" Type="http://schemas.openxmlformats.org/officeDocument/2006/relationships/image" Target="../media/image130.png"/><Relationship Id="rId82" Type="http://schemas.openxmlformats.org/officeDocument/2006/relationships/customXml" Target="../ink/ink129.xml"/><Relationship Id="rId19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.xml"/><Relationship Id="rId13" Type="http://schemas.openxmlformats.org/officeDocument/2006/relationships/image" Target="../media/image153.png"/><Relationship Id="rId18" Type="http://schemas.openxmlformats.org/officeDocument/2006/relationships/customXml" Target="../ink/ink140.xml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customXml" Target="../ink/ink137.xml"/><Relationship Id="rId17" Type="http://schemas.openxmlformats.org/officeDocument/2006/relationships/image" Target="../media/image155.png"/><Relationship Id="rId2" Type="http://schemas.openxmlformats.org/officeDocument/2006/relationships/image" Target="../media/image101.png"/><Relationship Id="rId16" Type="http://schemas.openxmlformats.org/officeDocument/2006/relationships/customXml" Target="../ink/ink1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.xml"/><Relationship Id="rId11" Type="http://schemas.openxmlformats.org/officeDocument/2006/relationships/image" Target="../media/image152.png"/><Relationship Id="rId5" Type="http://schemas.openxmlformats.org/officeDocument/2006/relationships/image" Target="../media/image148.png"/><Relationship Id="rId15" Type="http://schemas.openxmlformats.org/officeDocument/2006/relationships/image" Target="../media/image154.png"/><Relationship Id="rId10" Type="http://schemas.openxmlformats.org/officeDocument/2006/relationships/customXml" Target="../ink/ink136.xml"/><Relationship Id="rId19" Type="http://schemas.openxmlformats.org/officeDocument/2006/relationships/image" Target="../media/image156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Relationship Id="rId14" Type="http://schemas.openxmlformats.org/officeDocument/2006/relationships/customXml" Target="../ink/ink13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5.xml"/><Relationship Id="rId18" Type="http://schemas.openxmlformats.org/officeDocument/2006/relationships/image" Target="../media/image165.png"/><Relationship Id="rId26" Type="http://schemas.openxmlformats.org/officeDocument/2006/relationships/image" Target="../media/image169.png"/><Relationship Id="rId39" Type="http://schemas.openxmlformats.org/officeDocument/2006/relationships/customXml" Target="../ink/ink158.xml"/><Relationship Id="rId21" Type="http://schemas.openxmlformats.org/officeDocument/2006/relationships/customXml" Target="../ink/ink149.xml"/><Relationship Id="rId34" Type="http://schemas.openxmlformats.org/officeDocument/2006/relationships/image" Target="../media/image173.png"/><Relationship Id="rId42" Type="http://schemas.openxmlformats.org/officeDocument/2006/relationships/image" Target="../media/image177.png"/><Relationship Id="rId7" Type="http://schemas.openxmlformats.org/officeDocument/2006/relationships/customXml" Target="../ink/ink142.xml"/><Relationship Id="rId2" Type="http://schemas.openxmlformats.org/officeDocument/2006/relationships/image" Target="../media/image101.png"/><Relationship Id="rId16" Type="http://schemas.openxmlformats.org/officeDocument/2006/relationships/image" Target="../media/image164.png"/><Relationship Id="rId29" Type="http://schemas.openxmlformats.org/officeDocument/2006/relationships/customXml" Target="../ink/ink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customXml" Target="../ink/ink144.xml"/><Relationship Id="rId24" Type="http://schemas.openxmlformats.org/officeDocument/2006/relationships/image" Target="../media/image168.png"/><Relationship Id="rId32" Type="http://schemas.openxmlformats.org/officeDocument/2006/relationships/image" Target="../media/image172.png"/><Relationship Id="rId37" Type="http://schemas.openxmlformats.org/officeDocument/2006/relationships/customXml" Target="../ink/ink157.xml"/><Relationship Id="rId40" Type="http://schemas.openxmlformats.org/officeDocument/2006/relationships/image" Target="../media/image176.png"/><Relationship Id="rId45" Type="http://schemas.openxmlformats.org/officeDocument/2006/relationships/customXml" Target="../ink/ink161.xml"/><Relationship Id="rId5" Type="http://schemas.openxmlformats.org/officeDocument/2006/relationships/customXml" Target="../ink/ink141.xml"/><Relationship Id="rId15" Type="http://schemas.openxmlformats.org/officeDocument/2006/relationships/customXml" Target="../ink/ink146.xml"/><Relationship Id="rId23" Type="http://schemas.openxmlformats.org/officeDocument/2006/relationships/customXml" Target="../ink/ink150.xml"/><Relationship Id="rId28" Type="http://schemas.openxmlformats.org/officeDocument/2006/relationships/image" Target="../media/image170.png"/><Relationship Id="rId36" Type="http://schemas.openxmlformats.org/officeDocument/2006/relationships/image" Target="../media/image174.png"/><Relationship Id="rId10" Type="http://schemas.openxmlformats.org/officeDocument/2006/relationships/image" Target="../media/image161.png"/><Relationship Id="rId19" Type="http://schemas.openxmlformats.org/officeDocument/2006/relationships/customXml" Target="../ink/ink148.xml"/><Relationship Id="rId31" Type="http://schemas.openxmlformats.org/officeDocument/2006/relationships/customXml" Target="../ink/ink154.xml"/><Relationship Id="rId44" Type="http://schemas.openxmlformats.org/officeDocument/2006/relationships/image" Target="../media/image178.png"/><Relationship Id="rId4" Type="http://schemas.openxmlformats.org/officeDocument/2006/relationships/image" Target="../media/image157.png"/><Relationship Id="rId9" Type="http://schemas.openxmlformats.org/officeDocument/2006/relationships/customXml" Target="../ink/ink143.xml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Relationship Id="rId27" Type="http://schemas.openxmlformats.org/officeDocument/2006/relationships/customXml" Target="../ink/ink152.xml"/><Relationship Id="rId30" Type="http://schemas.openxmlformats.org/officeDocument/2006/relationships/image" Target="../media/image171.png"/><Relationship Id="rId35" Type="http://schemas.openxmlformats.org/officeDocument/2006/relationships/customXml" Target="../ink/ink156.xml"/><Relationship Id="rId43" Type="http://schemas.openxmlformats.org/officeDocument/2006/relationships/customXml" Target="../ink/ink160.xml"/><Relationship Id="rId8" Type="http://schemas.openxmlformats.org/officeDocument/2006/relationships/image" Target="../media/image160.png"/><Relationship Id="rId3" Type="http://schemas.openxmlformats.org/officeDocument/2006/relationships/image" Target="../media/image149.png"/><Relationship Id="rId12" Type="http://schemas.openxmlformats.org/officeDocument/2006/relationships/image" Target="../media/image162.png"/><Relationship Id="rId17" Type="http://schemas.openxmlformats.org/officeDocument/2006/relationships/customXml" Target="../ink/ink147.xml"/><Relationship Id="rId25" Type="http://schemas.openxmlformats.org/officeDocument/2006/relationships/customXml" Target="../ink/ink151.xml"/><Relationship Id="rId33" Type="http://schemas.openxmlformats.org/officeDocument/2006/relationships/customXml" Target="../ink/ink155.xml"/><Relationship Id="rId38" Type="http://schemas.openxmlformats.org/officeDocument/2006/relationships/image" Target="../media/image175.png"/><Relationship Id="rId46" Type="http://schemas.openxmlformats.org/officeDocument/2006/relationships/image" Target="../media/image179.png"/><Relationship Id="rId20" Type="http://schemas.openxmlformats.org/officeDocument/2006/relationships/image" Target="../media/image166.png"/><Relationship Id="rId41" Type="http://schemas.openxmlformats.org/officeDocument/2006/relationships/customXml" Target="../ink/ink15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4.xml"/><Relationship Id="rId13" Type="http://schemas.openxmlformats.org/officeDocument/2006/relationships/image" Target="../media/image186.png"/><Relationship Id="rId18" Type="http://schemas.openxmlformats.org/officeDocument/2006/relationships/customXml" Target="../ink/ink169.xml"/><Relationship Id="rId26" Type="http://schemas.openxmlformats.org/officeDocument/2006/relationships/customXml" Target="../ink/ink173.xml"/><Relationship Id="rId3" Type="http://schemas.openxmlformats.org/officeDocument/2006/relationships/image" Target="../media/image180.png"/><Relationship Id="rId21" Type="http://schemas.openxmlformats.org/officeDocument/2006/relationships/image" Target="../media/image190.png"/><Relationship Id="rId7" Type="http://schemas.openxmlformats.org/officeDocument/2006/relationships/image" Target="../media/image183.png"/><Relationship Id="rId12" Type="http://schemas.openxmlformats.org/officeDocument/2006/relationships/customXml" Target="../ink/ink166.xml"/><Relationship Id="rId17" Type="http://schemas.openxmlformats.org/officeDocument/2006/relationships/image" Target="../media/image188.png"/><Relationship Id="rId25" Type="http://schemas.openxmlformats.org/officeDocument/2006/relationships/image" Target="../media/image192.png"/><Relationship Id="rId2" Type="http://schemas.openxmlformats.org/officeDocument/2006/relationships/image" Target="../media/image158.png"/><Relationship Id="rId16" Type="http://schemas.openxmlformats.org/officeDocument/2006/relationships/customXml" Target="../ink/ink168.xml"/><Relationship Id="rId20" Type="http://schemas.openxmlformats.org/officeDocument/2006/relationships/customXml" Target="../ink/ink1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.xml"/><Relationship Id="rId11" Type="http://schemas.openxmlformats.org/officeDocument/2006/relationships/image" Target="../media/image185.png"/><Relationship Id="rId24" Type="http://schemas.openxmlformats.org/officeDocument/2006/relationships/customXml" Target="../ink/ink172.xml"/><Relationship Id="rId5" Type="http://schemas.openxmlformats.org/officeDocument/2006/relationships/image" Target="../media/image182.png"/><Relationship Id="rId15" Type="http://schemas.openxmlformats.org/officeDocument/2006/relationships/image" Target="../media/image187.png"/><Relationship Id="rId23" Type="http://schemas.openxmlformats.org/officeDocument/2006/relationships/image" Target="../media/image191.png"/><Relationship Id="rId10" Type="http://schemas.openxmlformats.org/officeDocument/2006/relationships/customXml" Target="../ink/ink165.xml"/><Relationship Id="rId19" Type="http://schemas.openxmlformats.org/officeDocument/2006/relationships/image" Target="../media/image189.png"/><Relationship Id="rId4" Type="http://schemas.openxmlformats.org/officeDocument/2006/relationships/customXml" Target="../ink/ink162.xml"/><Relationship Id="rId9" Type="http://schemas.openxmlformats.org/officeDocument/2006/relationships/image" Target="../media/image184.png"/><Relationship Id="rId14" Type="http://schemas.openxmlformats.org/officeDocument/2006/relationships/customXml" Target="../ink/ink167.xml"/><Relationship Id="rId22" Type="http://schemas.openxmlformats.org/officeDocument/2006/relationships/customXml" Target="../ink/ink171.xml"/><Relationship Id="rId27" Type="http://schemas.openxmlformats.org/officeDocument/2006/relationships/image" Target="../media/image19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.png"/><Relationship Id="rId21" Type="http://schemas.openxmlformats.org/officeDocument/2006/relationships/image" Target="../media/image204.png"/><Relationship Id="rId42" Type="http://schemas.openxmlformats.org/officeDocument/2006/relationships/customXml" Target="../ink/ink193.xml"/><Relationship Id="rId63" Type="http://schemas.openxmlformats.org/officeDocument/2006/relationships/image" Target="../media/image225.png"/><Relationship Id="rId84" Type="http://schemas.openxmlformats.org/officeDocument/2006/relationships/customXml" Target="../ink/ink214.xml"/><Relationship Id="rId16" Type="http://schemas.openxmlformats.org/officeDocument/2006/relationships/customXml" Target="../ink/ink180.xml"/><Relationship Id="rId107" Type="http://schemas.openxmlformats.org/officeDocument/2006/relationships/image" Target="../media/image247.png"/><Relationship Id="rId11" Type="http://schemas.openxmlformats.org/officeDocument/2006/relationships/image" Target="../media/image199.png"/><Relationship Id="rId32" Type="http://schemas.openxmlformats.org/officeDocument/2006/relationships/customXml" Target="../ink/ink188.xml"/><Relationship Id="rId37" Type="http://schemas.openxmlformats.org/officeDocument/2006/relationships/image" Target="../media/image212.png"/><Relationship Id="rId53" Type="http://schemas.openxmlformats.org/officeDocument/2006/relationships/image" Target="../media/image220.png"/><Relationship Id="rId58" Type="http://schemas.openxmlformats.org/officeDocument/2006/relationships/customXml" Target="../ink/ink201.xml"/><Relationship Id="rId74" Type="http://schemas.openxmlformats.org/officeDocument/2006/relationships/customXml" Target="../ink/ink209.xml"/><Relationship Id="rId79" Type="http://schemas.openxmlformats.org/officeDocument/2006/relationships/image" Target="../media/image233.png"/><Relationship Id="rId102" Type="http://schemas.openxmlformats.org/officeDocument/2006/relationships/customXml" Target="../ink/ink223.xml"/><Relationship Id="rId123" Type="http://schemas.openxmlformats.org/officeDocument/2006/relationships/image" Target="../media/image255.png"/><Relationship Id="rId128" Type="http://schemas.openxmlformats.org/officeDocument/2006/relationships/customXml" Target="../ink/ink236.xml"/><Relationship Id="rId5" Type="http://schemas.openxmlformats.org/officeDocument/2006/relationships/image" Target="../media/image196.png"/><Relationship Id="rId90" Type="http://schemas.openxmlformats.org/officeDocument/2006/relationships/customXml" Target="../ink/ink217.xml"/><Relationship Id="rId95" Type="http://schemas.openxmlformats.org/officeDocument/2006/relationships/image" Target="../media/image241.png"/><Relationship Id="rId22" Type="http://schemas.openxmlformats.org/officeDocument/2006/relationships/customXml" Target="../ink/ink183.xml"/><Relationship Id="rId27" Type="http://schemas.openxmlformats.org/officeDocument/2006/relationships/image" Target="../media/image207.png"/><Relationship Id="rId43" Type="http://schemas.openxmlformats.org/officeDocument/2006/relationships/image" Target="../media/image215.png"/><Relationship Id="rId48" Type="http://schemas.openxmlformats.org/officeDocument/2006/relationships/customXml" Target="../ink/ink196.xml"/><Relationship Id="rId64" Type="http://schemas.openxmlformats.org/officeDocument/2006/relationships/customXml" Target="../ink/ink204.xml"/><Relationship Id="rId69" Type="http://schemas.openxmlformats.org/officeDocument/2006/relationships/image" Target="../media/image228.png"/><Relationship Id="rId113" Type="http://schemas.openxmlformats.org/officeDocument/2006/relationships/image" Target="../media/image250.png"/><Relationship Id="rId118" Type="http://schemas.openxmlformats.org/officeDocument/2006/relationships/customXml" Target="../ink/ink231.xml"/><Relationship Id="rId134" Type="http://schemas.openxmlformats.org/officeDocument/2006/relationships/customXml" Target="../ink/ink239.xml"/><Relationship Id="rId80" Type="http://schemas.openxmlformats.org/officeDocument/2006/relationships/customXml" Target="../ink/ink212.xml"/><Relationship Id="rId85" Type="http://schemas.openxmlformats.org/officeDocument/2006/relationships/image" Target="../media/image236.png"/><Relationship Id="rId12" Type="http://schemas.openxmlformats.org/officeDocument/2006/relationships/customXml" Target="../ink/ink178.xml"/><Relationship Id="rId17" Type="http://schemas.openxmlformats.org/officeDocument/2006/relationships/image" Target="../media/image202.png"/><Relationship Id="rId33" Type="http://schemas.openxmlformats.org/officeDocument/2006/relationships/image" Target="../media/image210.png"/><Relationship Id="rId38" Type="http://schemas.openxmlformats.org/officeDocument/2006/relationships/customXml" Target="../ink/ink191.xml"/><Relationship Id="rId59" Type="http://schemas.openxmlformats.org/officeDocument/2006/relationships/image" Target="../media/image223.png"/><Relationship Id="rId103" Type="http://schemas.openxmlformats.org/officeDocument/2006/relationships/image" Target="../media/image245.png"/><Relationship Id="rId108" Type="http://schemas.openxmlformats.org/officeDocument/2006/relationships/customXml" Target="../ink/ink226.xml"/><Relationship Id="rId124" Type="http://schemas.openxmlformats.org/officeDocument/2006/relationships/customXml" Target="../ink/ink234.xml"/><Relationship Id="rId129" Type="http://schemas.openxmlformats.org/officeDocument/2006/relationships/image" Target="../media/image258.png"/><Relationship Id="rId54" Type="http://schemas.openxmlformats.org/officeDocument/2006/relationships/customXml" Target="../ink/ink199.xml"/><Relationship Id="rId70" Type="http://schemas.openxmlformats.org/officeDocument/2006/relationships/customXml" Target="../ink/ink207.xml"/><Relationship Id="rId75" Type="http://schemas.openxmlformats.org/officeDocument/2006/relationships/image" Target="../media/image231.png"/><Relationship Id="rId91" Type="http://schemas.openxmlformats.org/officeDocument/2006/relationships/image" Target="../media/image239.png"/><Relationship Id="rId96" Type="http://schemas.openxmlformats.org/officeDocument/2006/relationships/customXml" Target="../ink/ink2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5.xml"/><Relationship Id="rId23" Type="http://schemas.openxmlformats.org/officeDocument/2006/relationships/image" Target="../media/image205.png"/><Relationship Id="rId28" Type="http://schemas.openxmlformats.org/officeDocument/2006/relationships/customXml" Target="../ink/ink186.xml"/><Relationship Id="rId49" Type="http://schemas.openxmlformats.org/officeDocument/2006/relationships/image" Target="../media/image218.png"/><Relationship Id="rId114" Type="http://schemas.openxmlformats.org/officeDocument/2006/relationships/customXml" Target="../ink/ink229.xml"/><Relationship Id="rId119" Type="http://schemas.openxmlformats.org/officeDocument/2006/relationships/image" Target="../media/image253.png"/><Relationship Id="rId44" Type="http://schemas.openxmlformats.org/officeDocument/2006/relationships/customXml" Target="../ink/ink194.xml"/><Relationship Id="rId60" Type="http://schemas.openxmlformats.org/officeDocument/2006/relationships/customXml" Target="../ink/ink202.xml"/><Relationship Id="rId65" Type="http://schemas.openxmlformats.org/officeDocument/2006/relationships/image" Target="../media/image226.png"/><Relationship Id="rId81" Type="http://schemas.openxmlformats.org/officeDocument/2006/relationships/image" Target="../media/image234.png"/><Relationship Id="rId86" Type="http://schemas.openxmlformats.org/officeDocument/2006/relationships/customXml" Target="../ink/ink215.xml"/><Relationship Id="rId130" Type="http://schemas.openxmlformats.org/officeDocument/2006/relationships/customXml" Target="../ink/ink237.xml"/><Relationship Id="rId135" Type="http://schemas.openxmlformats.org/officeDocument/2006/relationships/image" Target="../media/image261.png"/><Relationship Id="rId13" Type="http://schemas.openxmlformats.org/officeDocument/2006/relationships/image" Target="../media/image200.png"/><Relationship Id="rId18" Type="http://schemas.openxmlformats.org/officeDocument/2006/relationships/customXml" Target="../ink/ink181.xml"/><Relationship Id="rId39" Type="http://schemas.openxmlformats.org/officeDocument/2006/relationships/image" Target="../media/image213.png"/><Relationship Id="rId109" Type="http://schemas.openxmlformats.org/officeDocument/2006/relationships/image" Target="../media/image248.png"/><Relationship Id="rId34" Type="http://schemas.openxmlformats.org/officeDocument/2006/relationships/customXml" Target="../ink/ink189.xml"/><Relationship Id="rId50" Type="http://schemas.openxmlformats.org/officeDocument/2006/relationships/customXml" Target="../ink/ink197.xml"/><Relationship Id="rId55" Type="http://schemas.openxmlformats.org/officeDocument/2006/relationships/image" Target="../media/image221.png"/><Relationship Id="rId76" Type="http://schemas.openxmlformats.org/officeDocument/2006/relationships/customXml" Target="../ink/ink210.xml"/><Relationship Id="rId97" Type="http://schemas.openxmlformats.org/officeDocument/2006/relationships/image" Target="../media/image242.png"/><Relationship Id="rId104" Type="http://schemas.openxmlformats.org/officeDocument/2006/relationships/customXml" Target="../ink/ink224.xml"/><Relationship Id="rId120" Type="http://schemas.openxmlformats.org/officeDocument/2006/relationships/customXml" Target="../ink/ink232.xml"/><Relationship Id="rId125" Type="http://schemas.openxmlformats.org/officeDocument/2006/relationships/image" Target="../media/image256.png"/><Relationship Id="rId7" Type="http://schemas.openxmlformats.org/officeDocument/2006/relationships/image" Target="../media/image197.png"/><Relationship Id="rId71" Type="http://schemas.openxmlformats.org/officeDocument/2006/relationships/image" Target="../media/image229.png"/><Relationship Id="rId92" Type="http://schemas.openxmlformats.org/officeDocument/2006/relationships/customXml" Target="../ink/ink218.xml"/><Relationship Id="rId2" Type="http://schemas.openxmlformats.org/officeDocument/2006/relationships/image" Target="../media/image181.png"/><Relationship Id="rId29" Type="http://schemas.openxmlformats.org/officeDocument/2006/relationships/image" Target="../media/image208.png"/><Relationship Id="rId24" Type="http://schemas.openxmlformats.org/officeDocument/2006/relationships/customXml" Target="../ink/ink184.xml"/><Relationship Id="rId40" Type="http://schemas.openxmlformats.org/officeDocument/2006/relationships/customXml" Target="../ink/ink192.xml"/><Relationship Id="rId45" Type="http://schemas.openxmlformats.org/officeDocument/2006/relationships/image" Target="../media/image216.png"/><Relationship Id="rId66" Type="http://schemas.openxmlformats.org/officeDocument/2006/relationships/customXml" Target="../ink/ink205.xml"/><Relationship Id="rId87" Type="http://schemas.openxmlformats.org/officeDocument/2006/relationships/image" Target="../media/image237.png"/><Relationship Id="rId110" Type="http://schemas.openxmlformats.org/officeDocument/2006/relationships/customXml" Target="../ink/ink227.xml"/><Relationship Id="rId115" Type="http://schemas.openxmlformats.org/officeDocument/2006/relationships/image" Target="../media/image251.png"/><Relationship Id="rId131" Type="http://schemas.openxmlformats.org/officeDocument/2006/relationships/image" Target="../media/image259.png"/><Relationship Id="rId136" Type="http://schemas.openxmlformats.org/officeDocument/2006/relationships/customXml" Target="../ink/ink240.xml"/><Relationship Id="rId61" Type="http://schemas.openxmlformats.org/officeDocument/2006/relationships/image" Target="../media/image224.png"/><Relationship Id="rId82" Type="http://schemas.openxmlformats.org/officeDocument/2006/relationships/customXml" Target="../ink/ink213.xml"/><Relationship Id="rId19" Type="http://schemas.openxmlformats.org/officeDocument/2006/relationships/image" Target="../media/image203.png"/><Relationship Id="rId14" Type="http://schemas.openxmlformats.org/officeDocument/2006/relationships/customXml" Target="../ink/ink179.xml"/><Relationship Id="rId30" Type="http://schemas.openxmlformats.org/officeDocument/2006/relationships/customXml" Target="../ink/ink187.xml"/><Relationship Id="rId35" Type="http://schemas.openxmlformats.org/officeDocument/2006/relationships/image" Target="../media/image211.png"/><Relationship Id="rId56" Type="http://schemas.openxmlformats.org/officeDocument/2006/relationships/customXml" Target="../ink/ink200.xml"/><Relationship Id="rId77" Type="http://schemas.openxmlformats.org/officeDocument/2006/relationships/image" Target="../media/image232.png"/><Relationship Id="rId100" Type="http://schemas.openxmlformats.org/officeDocument/2006/relationships/customXml" Target="../ink/ink222.xml"/><Relationship Id="rId105" Type="http://schemas.openxmlformats.org/officeDocument/2006/relationships/image" Target="../media/image246.png"/><Relationship Id="rId126" Type="http://schemas.openxmlformats.org/officeDocument/2006/relationships/customXml" Target="../ink/ink235.xml"/><Relationship Id="rId8" Type="http://schemas.openxmlformats.org/officeDocument/2006/relationships/customXml" Target="../ink/ink176.xml"/><Relationship Id="rId51" Type="http://schemas.openxmlformats.org/officeDocument/2006/relationships/image" Target="../media/image219.png"/><Relationship Id="rId72" Type="http://schemas.openxmlformats.org/officeDocument/2006/relationships/customXml" Target="../ink/ink208.xml"/><Relationship Id="rId93" Type="http://schemas.openxmlformats.org/officeDocument/2006/relationships/image" Target="../media/image240.png"/><Relationship Id="rId98" Type="http://schemas.openxmlformats.org/officeDocument/2006/relationships/customXml" Target="../ink/ink221.xml"/><Relationship Id="rId121" Type="http://schemas.openxmlformats.org/officeDocument/2006/relationships/image" Target="../media/image254.png"/><Relationship Id="rId3" Type="http://schemas.openxmlformats.org/officeDocument/2006/relationships/image" Target="../media/image194.png"/><Relationship Id="rId25" Type="http://schemas.openxmlformats.org/officeDocument/2006/relationships/image" Target="../media/image206.png"/><Relationship Id="rId46" Type="http://schemas.openxmlformats.org/officeDocument/2006/relationships/customXml" Target="../ink/ink195.xml"/><Relationship Id="rId67" Type="http://schemas.openxmlformats.org/officeDocument/2006/relationships/image" Target="../media/image227.png"/><Relationship Id="rId116" Type="http://schemas.openxmlformats.org/officeDocument/2006/relationships/customXml" Target="../ink/ink230.xml"/><Relationship Id="rId137" Type="http://schemas.openxmlformats.org/officeDocument/2006/relationships/image" Target="../media/image262.png"/><Relationship Id="rId20" Type="http://schemas.openxmlformats.org/officeDocument/2006/relationships/customXml" Target="../ink/ink182.xml"/><Relationship Id="rId41" Type="http://schemas.openxmlformats.org/officeDocument/2006/relationships/image" Target="../media/image214.png"/><Relationship Id="rId62" Type="http://schemas.openxmlformats.org/officeDocument/2006/relationships/customXml" Target="../ink/ink203.xml"/><Relationship Id="rId83" Type="http://schemas.openxmlformats.org/officeDocument/2006/relationships/image" Target="../media/image235.png"/><Relationship Id="rId88" Type="http://schemas.openxmlformats.org/officeDocument/2006/relationships/customXml" Target="../ink/ink216.xml"/><Relationship Id="rId111" Type="http://schemas.openxmlformats.org/officeDocument/2006/relationships/image" Target="../media/image249.png"/><Relationship Id="rId132" Type="http://schemas.openxmlformats.org/officeDocument/2006/relationships/customXml" Target="../ink/ink238.xml"/><Relationship Id="rId15" Type="http://schemas.openxmlformats.org/officeDocument/2006/relationships/image" Target="../media/image201.png"/><Relationship Id="rId36" Type="http://schemas.openxmlformats.org/officeDocument/2006/relationships/customXml" Target="../ink/ink190.xml"/><Relationship Id="rId57" Type="http://schemas.openxmlformats.org/officeDocument/2006/relationships/image" Target="../media/image222.png"/><Relationship Id="rId106" Type="http://schemas.openxmlformats.org/officeDocument/2006/relationships/customXml" Target="../ink/ink225.xml"/><Relationship Id="rId127" Type="http://schemas.openxmlformats.org/officeDocument/2006/relationships/image" Target="../media/image257.png"/><Relationship Id="rId10" Type="http://schemas.openxmlformats.org/officeDocument/2006/relationships/customXml" Target="../ink/ink177.xml"/><Relationship Id="rId31" Type="http://schemas.openxmlformats.org/officeDocument/2006/relationships/image" Target="../media/image209.png"/><Relationship Id="rId52" Type="http://schemas.openxmlformats.org/officeDocument/2006/relationships/customXml" Target="../ink/ink198.xml"/><Relationship Id="rId73" Type="http://schemas.openxmlformats.org/officeDocument/2006/relationships/image" Target="../media/image230.png"/><Relationship Id="rId78" Type="http://schemas.openxmlformats.org/officeDocument/2006/relationships/customXml" Target="../ink/ink211.xml"/><Relationship Id="rId94" Type="http://schemas.openxmlformats.org/officeDocument/2006/relationships/customXml" Target="../ink/ink219.xml"/><Relationship Id="rId99" Type="http://schemas.openxmlformats.org/officeDocument/2006/relationships/image" Target="../media/image243.png"/><Relationship Id="rId101" Type="http://schemas.openxmlformats.org/officeDocument/2006/relationships/image" Target="../media/image244.png"/><Relationship Id="rId122" Type="http://schemas.openxmlformats.org/officeDocument/2006/relationships/customXml" Target="../ink/ink233.xml"/><Relationship Id="rId4" Type="http://schemas.openxmlformats.org/officeDocument/2006/relationships/customXml" Target="../ink/ink174.xml"/><Relationship Id="rId9" Type="http://schemas.openxmlformats.org/officeDocument/2006/relationships/image" Target="../media/image198.png"/><Relationship Id="rId26" Type="http://schemas.openxmlformats.org/officeDocument/2006/relationships/customXml" Target="../ink/ink185.xml"/><Relationship Id="rId47" Type="http://schemas.openxmlformats.org/officeDocument/2006/relationships/image" Target="../media/image217.png"/><Relationship Id="rId68" Type="http://schemas.openxmlformats.org/officeDocument/2006/relationships/customXml" Target="../ink/ink206.xml"/><Relationship Id="rId89" Type="http://schemas.openxmlformats.org/officeDocument/2006/relationships/image" Target="../media/image238.png"/><Relationship Id="rId112" Type="http://schemas.openxmlformats.org/officeDocument/2006/relationships/customXml" Target="../ink/ink228.xml"/><Relationship Id="rId133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2.xml"/><Relationship Id="rId21" Type="http://schemas.openxmlformats.org/officeDocument/2006/relationships/image" Target="../media/image273.png"/><Relationship Id="rId42" Type="http://schemas.openxmlformats.org/officeDocument/2006/relationships/customXml" Target="../ink/ink260.xml"/><Relationship Id="rId47" Type="http://schemas.openxmlformats.org/officeDocument/2006/relationships/image" Target="../media/image286.png"/><Relationship Id="rId63" Type="http://schemas.openxmlformats.org/officeDocument/2006/relationships/image" Target="../media/image294.png"/><Relationship Id="rId68" Type="http://schemas.openxmlformats.org/officeDocument/2006/relationships/customXml" Target="../ink/ink273.xml"/><Relationship Id="rId2" Type="http://schemas.openxmlformats.org/officeDocument/2006/relationships/image" Target="../media/image195.png"/><Relationship Id="rId16" Type="http://schemas.openxmlformats.org/officeDocument/2006/relationships/customXml" Target="../ink/ink247.xml"/><Relationship Id="rId29" Type="http://schemas.openxmlformats.org/officeDocument/2006/relationships/image" Target="../media/image277.png"/><Relationship Id="rId11" Type="http://schemas.openxmlformats.org/officeDocument/2006/relationships/image" Target="../media/image268.png"/><Relationship Id="rId24" Type="http://schemas.openxmlformats.org/officeDocument/2006/relationships/customXml" Target="../ink/ink251.xml"/><Relationship Id="rId32" Type="http://schemas.openxmlformats.org/officeDocument/2006/relationships/customXml" Target="../ink/ink255.xml"/><Relationship Id="rId37" Type="http://schemas.openxmlformats.org/officeDocument/2006/relationships/image" Target="../media/image281.png"/><Relationship Id="rId40" Type="http://schemas.openxmlformats.org/officeDocument/2006/relationships/customXml" Target="../ink/ink259.xml"/><Relationship Id="rId45" Type="http://schemas.openxmlformats.org/officeDocument/2006/relationships/image" Target="../media/image285.png"/><Relationship Id="rId53" Type="http://schemas.openxmlformats.org/officeDocument/2006/relationships/image" Target="../media/image289.png"/><Relationship Id="rId58" Type="http://schemas.openxmlformats.org/officeDocument/2006/relationships/customXml" Target="../ink/ink268.xml"/><Relationship Id="rId66" Type="http://schemas.openxmlformats.org/officeDocument/2006/relationships/customXml" Target="../ink/ink272.xml"/><Relationship Id="rId5" Type="http://schemas.openxmlformats.org/officeDocument/2006/relationships/image" Target="../media/image265.png"/><Relationship Id="rId61" Type="http://schemas.openxmlformats.org/officeDocument/2006/relationships/image" Target="../media/image293.png"/><Relationship Id="rId19" Type="http://schemas.openxmlformats.org/officeDocument/2006/relationships/image" Target="../media/image272.png"/><Relationship Id="rId14" Type="http://schemas.openxmlformats.org/officeDocument/2006/relationships/customXml" Target="../ink/ink246.xml"/><Relationship Id="rId22" Type="http://schemas.openxmlformats.org/officeDocument/2006/relationships/customXml" Target="../ink/ink250.xml"/><Relationship Id="rId27" Type="http://schemas.openxmlformats.org/officeDocument/2006/relationships/image" Target="../media/image276.png"/><Relationship Id="rId30" Type="http://schemas.openxmlformats.org/officeDocument/2006/relationships/customXml" Target="../ink/ink254.xml"/><Relationship Id="rId35" Type="http://schemas.openxmlformats.org/officeDocument/2006/relationships/image" Target="../media/image280.png"/><Relationship Id="rId43" Type="http://schemas.openxmlformats.org/officeDocument/2006/relationships/image" Target="../media/image284.png"/><Relationship Id="rId48" Type="http://schemas.openxmlformats.org/officeDocument/2006/relationships/customXml" Target="../ink/ink263.xml"/><Relationship Id="rId56" Type="http://schemas.openxmlformats.org/officeDocument/2006/relationships/customXml" Target="../ink/ink267.xml"/><Relationship Id="rId64" Type="http://schemas.openxmlformats.org/officeDocument/2006/relationships/customXml" Target="../ink/ink271.xml"/><Relationship Id="rId69" Type="http://schemas.openxmlformats.org/officeDocument/2006/relationships/image" Target="../media/image297.png"/><Relationship Id="rId8" Type="http://schemas.openxmlformats.org/officeDocument/2006/relationships/customXml" Target="../ink/ink243.xml"/><Relationship Id="rId51" Type="http://schemas.openxmlformats.org/officeDocument/2006/relationships/image" Target="../media/image288.png"/><Relationship Id="rId72" Type="http://schemas.openxmlformats.org/officeDocument/2006/relationships/customXml" Target="../ink/ink275.xml"/><Relationship Id="rId3" Type="http://schemas.openxmlformats.org/officeDocument/2006/relationships/image" Target="../media/image263.png"/><Relationship Id="rId12" Type="http://schemas.openxmlformats.org/officeDocument/2006/relationships/customXml" Target="../ink/ink245.xml"/><Relationship Id="rId17" Type="http://schemas.openxmlformats.org/officeDocument/2006/relationships/image" Target="../media/image271.png"/><Relationship Id="rId25" Type="http://schemas.openxmlformats.org/officeDocument/2006/relationships/image" Target="../media/image275.png"/><Relationship Id="rId33" Type="http://schemas.openxmlformats.org/officeDocument/2006/relationships/image" Target="../media/image279.png"/><Relationship Id="rId38" Type="http://schemas.openxmlformats.org/officeDocument/2006/relationships/customXml" Target="../ink/ink258.xml"/><Relationship Id="rId46" Type="http://schemas.openxmlformats.org/officeDocument/2006/relationships/customXml" Target="../ink/ink262.xml"/><Relationship Id="rId59" Type="http://schemas.openxmlformats.org/officeDocument/2006/relationships/image" Target="../media/image292.png"/><Relationship Id="rId67" Type="http://schemas.openxmlformats.org/officeDocument/2006/relationships/image" Target="../media/image296.png"/><Relationship Id="rId20" Type="http://schemas.openxmlformats.org/officeDocument/2006/relationships/customXml" Target="../ink/ink249.xml"/><Relationship Id="rId41" Type="http://schemas.openxmlformats.org/officeDocument/2006/relationships/image" Target="../media/image283.png"/><Relationship Id="rId54" Type="http://schemas.openxmlformats.org/officeDocument/2006/relationships/customXml" Target="../ink/ink266.xml"/><Relationship Id="rId62" Type="http://schemas.openxmlformats.org/officeDocument/2006/relationships/customXml" Target="../ink/ink270.xml"/><Relationship Id="rId70" Type="http://schemas.openxmlformats.org/officeDocument/2006/relationships/customXml" Target="../ink/ink2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2.xml"/><Relationship Id="rId15" Type="http://schemas.openxmlformats.org/officeDocument/2006/relationships/image" Target="../media/image270.png"/><Relationship Id="rId23" Type="http://schemas.openxmlformats.org/officeDocument/2006/relationships/image" Target="../media/image274.png"/><Relationship Id="rId28" Type="http://schemas.openxmlformats.org/officeDocument/2006/relationships/customXml" Target="../ink/ink253.xml"/><Relationship Id="rId36" Type="http://schemas.openxmlformats.org/officeDocument/2006/relationships/customXml" Target="../ink/ink257.xml"/><Relationship Id="rId49" Type="http://schemas.openxmlformats.org/officeDocument/2006/relationships/image" Target="../media/image287.png"/><Relationship Id="rId57" Type="http://schemas.openxmlformats.org/officeDocument/2006/relationships/image" Target="../media/image291.png"/><Relationship Id="rId10" Type="http://schemas.openxmlformats.org/officeDocument/2006/relationships/customXml" Target="../ink/ink244.xml"/><Relationship Id="rId31" Type="http://schemas.openxmlformats.org/officeDocument/2006/relationships/image" Target="../media/image278.png"/><Relationship Id="rId44" Type="http://schemas.openxmlformats.org/officeDocument/2006/relationships/customXml" Target="../ink/ink261.xml"/><Relationship Id="rId52" Type="http://schemas.openxmlformats.org/officeDocument/2006/relationships/customXml" Target="../ink/ink265.xml"/><Relationship Id="rId60" Type="http://schemas.openxmlformats.org/officeDocument/2006/relationships/customXml" Target="../ink/ink269.xml"/><Relationship Id="rId65" Type="http://schemas.openxmlformats.org/officeDocument/2006/relationships/image" Target="../media/image295.png"/><Relationship Id="rId73" Type="http://schemas.openxmlformats.org/officeDocument/2006/relationships/image" Target="../media/image299.png"/><Relationship Id="rId4" Type="http://schemas.openxmlformats.org/officeDocument/2006/relationships/customXml" Target="../ink/ink241.xml"/><Relationship Id="rId9" Type="http://schemas.openxmlformats.org/officeDocument/2006/relationships/image" Target="../media/image267.png"/><Relationship Id="rId13" Type="http://schemas.openxmlformats.org/officeDocument/2006/relationships/image" Target="../media/image269.png"/><Relationship Id="rId18" Type="http://schemas.openxmlformats.org/officeDocument/2006/relationships/customXml" Target="../ink/ink248.xml"/><Relationship Id="rId39" Type="http://schemas.openxmlformats.org/officeDocument/2006/relationships/image" Target="../media/image282.png"/><Relationship Id="rId34" Type="http://schemas.openxmlformats.org/officeDocument/2006/relationships/customXml" Target="../ink/ink256.xml"/><Relationship Id="rId50" Type="http://schemas.openxmlformats.org/officeDocument/2006/relationships/customXml" Target="../ink/ink264.xml"/><Relationship Id="rId55" Type="http://schemas.openxmlformats.org/officeDocument/2006/relationships/image" Target="../media/image290.png"/><Relationship Id="rId7" Type="http://schemas.openxmlformats.org/officeDocument/2006/relationships/image" Target="../media/image266.png"/><Relationship Id="rId71" Type="http://schemas.openxmlformats.org/officeDocument/2006/relationships/image" Target="../media/image2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customXml" Target="../ink/ink281.xml"/><Relationship Id="rId18" Type="http://schemas.openxmlformats.org/officeDocument/2006/relationships/image" Target="../media/image308.png"/><Relationship Id="rId26" Type="http://schemas.openxmlformats.org/officeDocument/2006/relationships/image" Target="../media/image312.png"/><Relationship Id="rId3" Type="http://schemas.openxmlformats.org/officeDocument/2006/relationships/customXml" Target="../ink/ink276.xml"/><Relationship Id="rId21" Type="http://schemas.openxmlformats.org/officeDocument/2006/relationships/customXml" Target="../ink/ink285.xml"/><Relationship Id="rId7" Type="http://schemas.openxmlformats.org/officeDocument/2006/relationships/customXml" Target="../ink/ink278.xml"/><Relationship Id="rId12" Type="http://schemas.openxmlformats.org/officeDocument/2006/relationships/image" Target="../media/image305.png"/><Relationship Id="rId17" Type="http://schemas.openxmlformats.org/officeDocument/2006/relationships/customXml" Target="../ink/ink283.xml"/><Relationship Id="rId25" Type="http://schemas.openxmlformats.org/officeDocument/2006/relationships/customXml" Target="../ink/ink287.xml"/><Relationship Id="rId2" Type="http://schemas.openxmlformats.org/officeDocument/2006/relationships/image" Target="../media/image264.png"/><Relationship Id="rId16" Type="http://schemas.openxmlformats.org/officeDocument/2006/relationships/image" Target="../media/image307.png"/><Relationship Id="rId20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customXml" Target="../ink/ink280.xml"/><Relationship Id="rId24" Type="http://schemas.openxmlformats.org/officeDocument/2006/relationships/image" Target="../media/image311.png"/><Relationship Id="rId5" Type="http://schemas.openxmlformats.org/officeDocument/2006/relationships/customXml" Target="../ink/ink277.xml"/><Relationship Id="rId15" Type="http://schemas.openxmlformats.org/officeDocument/2006/relationships/customXml" Target="../ink/ink282.xml"/><Relationship Id="rId23" Type="http://schemas.openxmlformats.org/officeDocument/2006/relationships/customXml" Target="../ink/ink286.xml"/><Relationship Id="rId10" Type="http://schemas.openxmlformats.org/officeDocument/2006/relationships/image" Target="../media/image304.png"/><Relationship Id="rId19" Type="http://schemas.openxmlformats.org/officeDocument/2006/relationships/customXml" Target="../ink/ink284.xml"/><Relationship Id="rId4" Type="http://schemas.openxmlformats.org/officeDocument/2006/relationships/image" Target="../media/image301.png"/><Relationship Id="rId9" Type="http://schemas.openxmlformats.org/officeDocument/2006/relationships/customXml" Target="../ink/ink279.xml"/><Relationship Id="rId14" Type="http://schemas.openxmlformats.org/officeDocument/2006/relationships/image" Target="../media/image306.png"/><Relationship Id="rId22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customXml" Target="../ink/ink2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customXml" Target="../ink/ink28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6.xml"/><Relationship Id="rId21" Type="http://schemas.openxmlformats.org/officeDocument/2006/relationships/customXml" Target="../ink/ink298.xml"/><Relationship Id="rId42" Type="http://schemas.openxmlformats.org/officeDocument/2006/relationships/image" Target="../media/image342.png"/><Relationship Id="rId63" Type="http://schemas.openxmlformats.org/officeDocument/2006/relationships/customXml" Target="../ink/ink319.xml"/><Relationship Id="rId84" Type="http://schemas.openxmlformats.org/officeDocument/2006/relationships/image" Target="../media/image363.png"/><Relationship Id="rId138" Type="http://schemas.openxmlformats.org/officeDocument/2006/relationships/image" Target="../media/image390.png"/><Relationship Id="rId107" Type="http://schemas.openxmlformats.org/officeDocument/2006/relationships/customXml" Target="../ink/ink341.xml"/><Relationship Id="rId11" Type="http://schemas.openxmlformats.org/officeDocument/2006/relationships/customXml" Target="../ink/ink293.xml"/><Relationship Id="rId32" Type="http://schemas.openxmlformats.org/officeDocument/2006/relationships/image" Target="../media/image337.png"/><Relationship Id="rId53" Type="http://schemas.openxmlformats.org/officeDocument/2006/relationships/customXml" Target="../ink/ink314.xml"/><Relationship Id="rId74" Type="http://schemas.openxmlformats.org/officeDocument/2006/relationships/image" Target="../media/image358.png"/><Relationship Id="rId128" Type="http://schemas.openxmlformats.org/officeDocument/2006/relationships/image" Target="../media/image385.png"/><Relationship Id="rId5" Type="http://schemas.openxmlformats.org/officeDocument/2006/relationships/customXml" Target="../ink/ink290.xml"/><Relationship Id="rId90" Type="http://schemas.openxmlformats.org/officeDocument/2006/relationships/image" Target="../media/image366.png"/><Relationship Id="rId95" Type="http://schemas.openxmlformats.org/officeDocument/2006/relationships/customXml" Target="../ink/ink335.xml"/><Relationship Id="rId22" Type="http://schemas.openxmlformats.org/officeDocument/2006/relationships/image" Target="../media/image332.png"/><Relationship Id="rId27" Type="http://schemas.openxmlformats.org/officeDocument/2006/relationships/customXml" Target="../ink/ink301.xml"/><Relationship Id="rId43" Type="http://schemas.openxmlformats.org/officeDocument/2006/relationships/customXml" Target="../ink/ink309.xml"/><Relationship Id="rId48" Type="http://schemas.openxmlformats.org/officeDocument/2006/relationships/image" Target="../media/image345.png"/><Relationship Id="rId64" Type="http://schemas.openxmlformats.org/officeDocument/2006/relationships/image" Target="../media/image353.png"/><Relationship Id="rId69" Type="http://schemas.openxmlformats.org/officeDocument/2006/relationships/customXml" Target="../ink/ink322.xml"/><Relationship Id="rId113" Type="http://schemas.openxmlformats.org/officeDocument/2006/relationships/customXml" Target="../ink/ink344.xml"/><Relationship Id="rId118" Type="http://schemas.openxmlformats.org/officeDocument/2006/relationships/image" Target="../media/image380.png"/><Relationship Id="rId134" Type="http://schemas.openxmlformats.org/officeDocument/2006/relationships/image" Target="../media/image388.png"/><Relationship Id="rId139" Type="http://schemas.openxmlformats.org/officeDocument/2006/relationships/customXml" Target="../ink/ink357.xml"/><Relationship Id="rId80" Type="http://schemas.openxmlformats.org/officeDocument/2006/relationships/image" Target="../media/image361.png"/><Relationship Id="rId85" Type="http://schemas.openxmlformats.org/officeDocument/2006/relationships/customXml" Target="../ink/ink330.xml"/><Relationship Id="rId12" Type="http://schemas.openxmlformats.org/officeDocument/2006/relationships/image" Target="../media/image327.png"/><Relationship Id="rId17" Type="http://schemas.openxmlformats.org/officeDocument/2006/relationships/customXml" Target="../ink/ink296.xml"/><Relationship Id="rId33" Type="http://schemas.openxmlformats.org/officeDocument/2006/relationships/customXml" Target="../ink/ink304.xml"/><Relationship Id="rId38" Type="http://schemas.openxmlformats.org/officeDocument/2006/relationships/image" Target="../media/image340.png"/><Relationship Id="rId59" Type="http://schemas.openxmlformats.org/officeDocument/2006/relationships/customXml" Target="../ink/ink317.xml"/><Relationship Id="rId103" Type="http://schemas.openxmlformats.org/officeDocument/2006/relationships/customXml" Target="../ink/ink339.xml"/><Relationship Id="rId108" Type="http://schemas.openxmlformats.org/officeDocument/2006/relationships/image" Target="../media/image375.png"/><Relationship Id="rId124" Type="http://schemas.openxmlformats.org/officeDocument/2006/relationships/image" Target="../media/image383.png"/><Relationship Id="rId129" Type="http://schemas.openxmlformats.org/officeDocument/2006/relationships/customXml" Target="../ink/ink352.xml"/><Relationship Id="rId54" Type="http://schemas.openxmlformats.org/officeDocument/2006/relationships/image" Target="../media/image348.png"/><Relationship Id="rId70" Type="http://schemas.openxmlformats.org/officeDocument/2006/relationships/image" Target="../media/image356.png"/><Relationship Id="rId75" Type="http://schemas.openxmlformats.org/officeDocument/2006/relationships/customXml" Target="../ink/ink325.xml"/><Relationship Id="rId91" Type="http://schemas.openxmlformats.org/officeDocument/2006/relationships/customXml" Target="../ink/ink333.xml"/><Relationship Id="rId96" Type="http://schemas.openxmlformats.org/officeDocument/2006/relationships/image" Target="../media/image369.png"/><Relationship Id="rId140" Type="http://schemas.openxmlformats.org/officeDocument/2006/relationships/image" Target="../media/image391.png"/><Relationship Id="rId145" Type="http://schemas.openxmlformats.org/officeDocument/2006/relationships/customXml" Target="../ink/ink3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0.png"/><Relationship Id="rId23" Type="http://schemas.openxmlformats.org/officeDocument/2006/relationships/customXml" Target="../ink/ink299.xml"/><Relationship Id="rId28" Type="http://schemas.openxmlformats.org/officeDocument/2006/relationships/image" Target="../media/image335.png"/><Relationship Id="rId49" Type="http://schemas.openxmlformats.org/officeDocument/2006/relationships/customXml" Target="../ink/ink312.xml"/><Relationship Id="rId114" Type="http://schemas.openxmlformats.org/officeDocument/2006/relationships/image" Target="../media/image378.png"/><Relationship Id="rId119" Type="http://schemas.openxmlformats.org/officeDocument/2006/relationships/customXml" Target="../ink/ink347.xml"/><Relationship Id="rId44" Type="http://schemas.openxmlformats.org/officeDocument/2006/relationships/image" Target="../media/image343.png"/><Relationship Id="rId60" Type="http://schemas.openxmlformats.org/officeDocument/2006/relationships/image" Target="../media/image351.png"/><Relationship Id="rId65" Type="http://schemas.openxmlformats.org/officeDocument/2006/relationships/customXml" Target="../ink/ink320.xml"/><Relationship Id="rId81" Type="http://schemas.openxmlformats.org/officeDocument/2006/relationships/customXml" Target="../ink/ink328.xml"/><Relationship Id="rId86" Type="http://schemas.openxmlformats.org/officeDocument/2006/relationships/image" Target="../media/image364.png"/><Relationship Id="rId130" Type="http://schemas.openxmlformats.org/officeDocument/2006/relationships/image" Target="../media/image386.png"/><Relationship Id="rId135" Type="http://schemas.openxmlformats.org/officeDocument/2006/relationships/customXml" Target="../ink/ink355.xml"/><Relationship Id="rId13" Type="http://schemas.openxmlformats.org/officeDocument/2006/relationships/customXml" Target="../ink/ink294.xml"/><Relationship Id="rId18" Type="http://schemas.openxmlformats.org/officeDocument/2006/relationships/image" Target="../media/image330.png"/><Relationship Id="rId39" Type="http://schemas.openxmlformats.org/officeDocument/2006/relationships/customXml" Target="../ink/ink307.xml"/><Relationship Id="rId109" Type="http://schemas.openxmlformats.org/officeDocument/2006/relationships/customXml" Target="../ink/ink342.xml"/><Relationship Id="rId34" Type="http://schemas.openxmlformats.org/officeDocument/2006/relationships/image" Target="../media/image338.png"/><Relationship Id="rId50" Type="http://schemas.openxmlformats.org/officeDocument/2006/relationships/image" Target="../media/image346.png"/><Relationship Id="rId55" Type="http://schemas.openxmlformats.org/officeDocument/2006/relationships/customXml" Target="../ink/ink315.xml"/><Relationship Id="rId76" Type="http://schemas.openxmlformats.org/officeDocument/2006/relationships/image" Target="../media/image359.png"/><Relationship Id="rId97" Type="http://schemas.openxmlformats.org/officeDocument/2006/relationships/customXml" Target="../ink/ink336.xml"/><Relationship Id="rId104" Type="http://schemas.openxmlformats.org/officeDocument/2006/relationships/image" Target="../media/image373.png"/><Relationship Id="rId120" Type="http://schemas.openxmlformats.org/officeDocument/2006/relationships/image" Target="../media/image381.png"/><Relationship Id="rId125" Type="http://schemas.openxmlformats.org/officeDocument/2006/relationships/customXml" Target="../ink/ink350.xml"/><Relationship Id="rId141" Type="http://schemas.openxmlformats.org/officeDocument/2006/relationships/customXml" Target="../ink/ink358.xml"/><Relationship Id="rId146" Type="http://schemas.openxmlformats.org/officeDocument/2006/relationships/image" Target="../media/image394.png"/><Relationship Id="rId7" Type="http://schemas.openxmlformats.org/officeDocument/2006/relationships/customXml" Target="../ink/ink291.xml"/><Relationship Id="rId71" Type="http://schemas.openxmlformats.org/officeDocument/2006/relationships/customXml" Target="../ink/ink323.xml"/><Relationship Id="rId92" Type="http://schemas.openxmlformats.org/officeDocument/2006/relationships/image" Target="../media/image367.png"/><Relationship Id="rId2" Type="http://schemas.openxmlformats.org/officeDocument/2006/relationships/image" Target="../media/image322.png"/><Relationship Id="rId29" Type="http://schemas.openxmlformats.org/officeDocument/2006/relationships/customXml" Target="../ink/ink302.xml"/><Relationship Id="rId24" Type="http://schemas.openxmlformats.org/officeDocument/2006/relationships/image" Target="../media/image333.png"/><Relationship Id="rId40" Type="http://schemas.openxmlformats.org/officeDocument/2006/relationships/image" Target="../media/image341.png"/><Relationship Id="rId45" Type="http://schemas.openxmlformats.org/officeDocument/2006/relationships/customXml" Target="../ink/ink310.xml"/><Relationship Id="rId66" Type="http://schemas.openxmlformats.org/officeDocument/2006/relationships/image" Target="../media/image354.png"/><Relationship Id="rId87" Type="http://schemas.openxmlformats.org/officeDocument/2006/relationships/customXml" Target="../ink/ink331.xml"/><Relationship Id="rId110" Type="http://schemas.openxmlformats.org/officeDocument/2006/relationships/image" Target="../media/image376.png"/><Relationship Id="rId115" Type="http://schemas.openxmlformats.org/officeDocument/2006/relationships/customXml" Target="../ink/ink345.xml"/><Relationship Id="rId131" Type="http://schemas.openxmlformats.org/officeDocument/2006/relationships/customXml" Target="../ink/ink353.xml"/><Relationship Id="rId136" Type="http://schemas.openxmlformats.org/officeDocument/2006/relationships/image" Target="../media/image389.png"/><Relationship Id="rId61" Type="http://schemas.openxmlformats.org/officeDocument/2006/relationships/customXml" Target="../ink/ink318.xml"/><Relationship Id="rId82" Type="http://schemas.openxmlformats.org/officeDocument/2006/relationships/image" Target="../media/image362.png"/><Relationship Id="rId19" Type="http://schemas.openxmlformats.org/officeDocument/2006/relationships/customXml" Target="../ink/ink297.xml"/><Relationship Id="rId14" Type="http://schemas.openxmlformats.org/officeDocument/2006/relationships/image" Target="../media/image328.png"/><Relationship Id="rId30" Type="http://schemas.openxmlformats.org/officeDocument/2006/relationships/image" Target="../media/image336.png"/><Relationship Id="rId35" Type="http://schemas.openxmlformats.org/officeDocument/2006/relationships/customXml" Target="../ink/ink305.xml"/><Relationship Id="rId56" Type="http://schemas.openxmlformats.org/officeDocument/2006/relationships/image" Target="../media/image349.png"/><Relationship Id="rId77" Type="http://schemas.openxmlformats.org/officeDocument/2006/relationships/customXml" Target="../ink/ink326.xml"/><Relationship Id="rId100" Type="http://schemas.openxmlformats.org/officeDocument/2006/relationships/image" Target="../media/image371.png"/><Relationship Id="rId105" Type="http://schemas.openxmlformats.org/officeDocument/2006/relationships/customXml" Target="../ink/ink340.xml"/><Relationship Id="rId126" Type="http://schemas.openxmlformats.org/officeDocument/2006/relationships/image" Target="../media/image384.png"/><Relationship Id="rId8" Type="http://schemas.openxmlformats.org/officeDocument/2006/relationships/image" Target="../media/image325.png"/><Relationship Id="rId51" Type="http://schemas.openxmlformats.org/officeDocument/2006/relationships/customXml" Target="../ink/ink313.xml"/><Relationship Id="rId72" Type="http://schemas.openxmlformats.org/officeDocument/2006/relationships/image" Target="../media/image357.png"/><Relationship Id="rId93" Type="http://schemas.openxmlformats.org/officeDocument/2006/relationships/customXml" Target="../ink/ink334.xml"/><Relationship Id="rId98" Type="http://schemas.openxmlformats.org/officeDocument/2006/relationships/image" Target="../media/image370.png"/><Relationship Id="rId121" Type="http://schemas.openxmlformats.org/officeDocument/2006/relationships/customXml" Target="../ink/ink348.xml"/><Relationship Id="rId142" Type="http://schemas.openxmlformats.org/officeDocument/2006/relationships/image" Target="../media/image392.png"/><Relationship Id="rId3" Type="http://schemas.openxmlformats.org/officeDocument/2006/relationships/image" Target="../media/image323.png"/><Relationship Id="rId25" Type="http://schemas.openxmlformats.org/officeDocument/2006/relationships/customXml" Target="../ink/ink300.xml"/><Relationship Id="rId46" Type="http://schemas.openxmlformats.org/officeDocument/2006/relationships/image" Target="../media/image344.png"/><Relationship Id="rId67" Type="http://schemas.openxmlformats.org/officeDocument/2006/relationships/customXml" Target="../ink/ink321.xml"/><Relationship Id="rId116" Type="http://schemas.openxmlformats.org/officeDocument/2006/relationships/image" Target="../media/image379.png"/><Relationship Id="rId137" Type="http://schemas.openxmlformats.org/officeDocument/2006/relationships/customXml" Target="../ink/ink356.xml"/><Relationship Id="rId20" Type="http://schemas.openxmlformats.org/officeDocument/2006/relationships/image" Target="../media/image331.png"/><Relationship Id="rId41" Type="http://schemas.openxmlformats.org/officeDocument/2006/relationships/customXml" Target="../ink/ink308.xml"/><Relationship Id="rId62" Type="http://schemas.openxmlformats.org/officeDocument/2006/relationships/image" Target="../media/image352.png"/><Relationship Id="rId83" Type="http://schemas.openxmlformats.org/officeDocument/2006/relationships/customXml" Target="../ink/ink329.xml"/><Relationship Id="rId88" Type="http://schemas.openxmlformats.org/officeDocument/2006/relationships/image" Target="../media/image365.png"/><Relationship Id="rId111" Type="http://schemas.openxmlformats.org/officeDocument/2006/relationships/customXml" Target="../ink/ink343.xml"/><Relationship Id="rId132" Type="http://schemas.openxmlformats.org/officeDocument/2006/relationships/image" Target="../media/image387.png"/><Relationship Id="rId15" Type="http://schemas.openxmlformats.org/officeDocument/2006/relationships/customXml" Target="../ink/ink295.xml"/><Relationship Id="rId36" Type="http://schemas.openxmlformats.org/officeDocument/2006/relationships/image" Target="../media/image339.png"/><Relationship Id="rId57" Type="http://schemas.openxmlformats.org/officeDocument/2006/relationships/customXml" Target="../ink/ink316.xml"/><Relationship Id="rId106" Type="http://schemas.openxmlformats.org/officeDocument/2006/relationships/image" Target="../media/image374.png"/><Relationship Id="rId127" Type="http://schemas.openxmlformats.org/officeDocument/2006/relationships/customXml" Target="../ink/ink351.xml"/><Relationship Id="rId10" Type="http://schemas.openxmlformats.org/officeDocument/2006/relationships/image" Target="../media/image326.png"/><Relationship Id="rId31" Type="http://schemas.openxmlformats.org/officeDocument/2006/relationships/customXml" Target="../ink/ink303.xml"/><Relationship Id="rId52" Type="http://schemas.openxmlformats.org/officeDocument/2006/relationships/image" Target="../media/image347.png"/><Relationship Id="rId73" Type="http://schemas.openxmlformats.org/officeDocument/2006/relationships/customXml" Target="../ink/ink324.xml"/><Relationship Id="rId78" Type="http://schemas.openxmlformats.org/officeDocument/2006/relationships/image" Target="../media/image360.png"/><Relationship Id="rId94" Type="http://schemas.openxmlformats.org/officeDocument/2006/relationships/image" Target="../media/image368.png"/><Relationship Id="rId99" Type="http://schemas.openxmlformats.org/officeDocument/2006/relationships/customXml" Target="../ink/ink337.xml"/><Relationship Id="rId101" Type="http://schemas.openxmlformats.org/officeDocument/2006/relationships/customXml" Target="../ink/ink338.xml"/><Relationship Id="rId122" Type="http://schemas.openxmlformats.org/officeDocument/2006/relationships/image" Target="../media/image382.png"/><Relationship Id="rId143" Type="http://schemas.openxmlformats.org/officeDocument/2006/relationships/customXml" Target="../ink/ink359.xml"/><Relationship Id="rId4" Type="http://schemas.openxmlformats.org/officeDocument/2006/relationships/image" Target="../media/image324.png"/><Relationship Id="rId9" Type="http://schemas.openxmlformats.org/officeDocument/2006/relationships/customXml" Target="../ink/ink292.xml"/><Relationship Id="rId26" Type="http://schemas.openxmlformats.org/officeDocument/2006/relationships/image" Target="../media/image334.png"/><Relationship Id="rId47" Type="http://schemas.openxmlformats.org/officeDocument/2006/relationships/customXml" Target="../ink/ink311.xml"/><Relationship Id="rId68" Type="http://schemas.openxmlformats.org/officeDocument/2006/relationships/image" Target="../media/image355.png"/><Relationship Id="rId89" Type="http://schemas.openxmlformats.org/officeDocument/2006/relationships/customXml" Target="../ink/ink332.xml"/><Relationship Id="rId112" Type="http://schemas.openxmlformats.org/officeDocument/2006/relationships/image" Target="../media/image377.png"/><Relationship Id="rId133" Type="http://schemas.openxmlformats.org/officeDocument/2006/relationships/customXml" Target="../ink/ink354.xml"/><Relationship Id="rId16" Type="http://schemas.openxmlformats.org/officeDocument/2006/relationships/image" Target="../media/image329.png"/><Relationship Id="rId37" Type="http://schemas.openxmlformats.org/officeDocument/2006/relationships/customXml" Target="../ink/ink306.xml"/><Relationship Id="rId58" Type="http://schemas.openxmlformats.org/officeDocument/2006/relationships/image" Target="../media/image350.png"/><Relationship Id="rId79" Type="http://schemas.openxmlformats.org/officeDocument/2006/relationships/customXml" Target="../ink/ink327.xml"/><Relationship Id="rId102" Type="http://schemas.openxmlformats.org/officeDocument/2006/relationships/image" Target="../media/image372.png"/><Relationship Id="rId123" Type="http://schemas.openxmlformats.org/officeDocument/2006/relationships/customXml" Target="../ink/ink349.xml"/><Relationship Id="rId144" Type="http://schemas.openxmlformats.org/officeDocument/2006/relationships/image" Target="../media/image3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3.xml"/><Relationship Id="rId3" Type="http://schemas.openxmlformats.org/officeDocument/2006/relationships/image" Target="../media/image396.png"/><Relationship Id="rId7" Type="http://schemas.openxmlformats.org/officeDocument/2006/relationships/image" Target="../media/image398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2.xml"/><Relationship Id="rId11" Type="http://schemas.openxmlformats.org/officeDocument/2006/relationships/image" Target="../media/image400.png"/><Relationship Id="rId5" Type="http://schemas.openxmlformats.org/officeDocument/2006/relationships/image" Target="../media/image397.png"/><Relationship Id="rId10" Type="http://schemas.openxmlformats.org/officeDocument/2006/relationships/customXml" Target="../ink/ink364.xml"/><Relationship Id="rId4" Type="http://schemas.openxmlformats.org/officeDocument/2006/relationships/customXml" Target="../ink/ink361.xml"/><Relationship Id="rId9" Type="http://schemas.openxmlformats.org/officeDocument/2006/relationships/image" Target="../media/image39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customXml" Target="../ink/ink372.xml"/><Relationship Id="rId26" Type="http://schemas.openxmlformats.org/officeDocument/2006/relationships/customXml" Target="../ink/ink376.xml"/><Relationship Id="rId39" Type="http://schemas.openxmlformats.org/officeDocument/2006/relationships/image" Target="../media/image421.png"/><Relationship Id="rId21" Type="http://schemas.openxmlformats.org/officeDocument/2006/relationships/image" Target="../media/image412.png"/><Relationship Id="rId34" Type="http://schemas.openxmlformats.org/officeDocument/2006/relationships/customXml" Target="../ink/ink380.xml"/><Relationship Id="rId42" Type="http://schemas.openxmlformats.org/officeDocument/2006/relationships/customXml" Target="../ink/ink384.xml"/><Relationship Id="rId47" Type="http://schemas.openxmlformats.org/officeDocument/2006/relationships/image" Target="../media/image425.png"/><Relationship Id="rId7" Type="http://schemas.openxmlformats.org/officeDocument/2006/relationships/image" Target="../media/image405.png"/><Relationship Id="rId2" Type="http://schemas.openxmlformats.org/officeDocument/2006/relationships/image" Target="../media/image402.png"/><Relationship Id="rId16" Type="http://schemas.openxmlformats.org/officeDocument/2006/relationships/customXml" Target="../ink/ink371.xml"/><Relationship Id="rId29" Type="http://schemas.openxmlformats.org/officeDocument/2006/relationships/image" Target="../media/image416.png"/><Relationship Id="rId11" Type="http://schemas.openxmlformats.org/officeDocument/2006/relationships/image" Target="../media/image407.png"/><Relationship Id="rId24" Type="http://schemas.openxmlformats.org/officeDocument/2006/relationships/customXml" Target="../ink/ink375.xml"/><Relationship Id="rId32" Type="http://schemas.openxmlformats.org/officeDocument/2006/relationships/customXml" Target="../ink/ink379.xml"/><Relationship Id="rId37" Type="http://schemas.openxmlformats.org/officeDocument/2006/relationships/image" Target="../media/image420.png"/><Relationship Id="rId40" Type="http://schemas.openxmlformats.org/officeDocument/2006/relationships/customXml" Target="../ink/ink383.xml"/><Relationship Id="rId45" Type="http://schemas.openxmlformats.org/officeDocument/2006/relationships/image" Target="../media/image424.png"/><Relationship Id="rId5" Type="http://schemas.openxmlformats.org/officeDocument/2006/relationships/image" Target="../media/image404.png"/><Relationship Id="rId15" Type="http://schemas.openxmlformats.org/officeDocument/2006/relationships/image" Target="../media/image409.png"/><Relationship Id="rId23" Type="http://schemas.openxmlformats.org/officeDocument/2006/relationships/image" Target="../media/image413.png"/><Relationship Id="rId28" Type="http://schemas.openxmlformats.org/officeDocument/2006/relationships/customXml" Target="../ink/ink377.xml"/><Relationship Id="rId36" Type="http://schemas.openxmlformats.org/officeDocument/2006/relationships/customXml" Target="../ink/ink381.xml"/><Relationship Id="rId49" Type="http://schemas.openxmlformats.org/officeDocument/2006/relationships/image" Target="../media/image426.png"/><Relationship Id="rId10" Type="http://schemas.openxmlformats.org/officeDocument/2006/relationships/customXml" Target="../ink/ink368.xml"/><Relationship Id="rId19" Type="http://schemas.openxmlformats.org/officeDocument/2006/relationships/image" Target="../media/image411.png"/><Relationship Id="rId31" Type="http://schemas.openxmlformats.org/officeDocument/2006/relationships/image" Target="../media/image417.png"/><Relationship Id="rId44" Type="http://schemas.openxmlformats.org/officeDocument/2006/relationships/customXml" Target="../ink/ink385.xml"/><Relationship Id="rId4" Type="http://schemas.openxmlformats.org/officeDocument/2006/relationships/customXml" Target="../ink/ink365.xml"/><Relationship Id="rId9" Type="http://schemas.openxmlformats.org/officeDocument/2006/relationships/image" Target="../media/image406.png"/><Relationship Id="rId14" Type="http://schemas.openxmlformats.org/officeDocument/2006/relationships/customXml" Target="../ink/ink370.xml"/><Relationship Id="rId22" Type="http://schemas.openxmlformats.org/officeDocument/2006/relationships/customXml" Target="../ink/ink374.xml"/><Relationship Id="rId27" Type="http://schemas.openxmlformats.org/officeDocument/2006/relationships/image" Target="../media/image415.png"/><Relationship Id="rId30" Type="http://schemas.openxmlformats.org/officeDocument/2006/relationships/customXml" Target="../ink/ink378.xml"/><Relationship Id="rId35" Type="http://schemas.openxmlformats.org/officeDocument/2006/relationships/image" Target="../media/image419.png"/><Relationship Id="rId43" Type="http://schemas.openxmlformats.org/officeDocument/2006/relationships/image" Target="../media/image423.png"/><Relationship Id="rId48" Type="http://schemas.openxmlformats.org/officeDocument/2006/relationships/customXml" Target="../ink/ink387.xml"/><Relationship Id="rId8" Type="http://schemas.openxmlformats.org/officeDocument/2006/relationships/customXml" Target="../ink/ink367.xml"/><Relationship Id="rId3" Type="http://schemas.openxmlformats.org/officeDocument/2006/relationships/image" Target="../media/image403.png"/><Relationship Id="rId12" Type="http://schemas.openxmlformats.org/officeDocument/2006/relationships/customXml" Target="../ink/ink369.xml"/><Relationship Id="rId17" Type="http://schemas.openxmlformats.org/officeDocument/2006/relationships/image" Target="../media/image410.png"/><Relationship Id="rId25" Type="http://schemas.openxmlformats.org/officeDocument/2006/relationships/image" Target="../media/image414.png"/><Relationship Id="rId33" Type="http://schemas.openxmlformats.org/officeDocument/2006/relationships/image" Target="../media/image418.png"/><Relationship Id="rId38" Type="http://schemas.openxmlformats.org/officeDocument/2006/relationships/customXml" Target="../ink/ink382.xml"/><Relationship Id="rId46" Type="http://schemas.openxmlformats.org/officeDocument/2006/relationships/customXml" Target="../ink/ink386.xml"/><Relationship Id="rId20" Type="http://schemas.openxmlformats.org/officeDocument/2006/relationships/customXml" Target="../ink/ink373.xml"/><Relationship Id="rId41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6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2.xml"/><Relationship Id="rId21" Type="http://schemas.openxmlformats.org/officeDocument/2006/relationships/customXml" Target="../ink/ink394.xml"/><Relationship Id="rId42" Type="http://schemas.openxmlformats.org/officeDocument/2006/relationships/image" Target="../media/image449.png"/><Relationship Id="rId63" Type="http://schemas.openxmlformats.org/officeDocument/2006/relationships/customXml" Target="../ink/ink415.xml"/><Relationship Id="rId84" Type="http://schemas.openxmlformats.org/officeDocument/2006/relationships/image" Target="../media/image470.png"/><Relationship Id="rId138" Type="http://schemas.openxmlformats.org/officeDocument/2006/relationships/image" Target="../media/image497.png"/><Relationship Id="rId159" Type="http://schemas.openxmlformats.org/officeDocument/2006/relationships/customXml" Target="../ink/ink463.xml"/><Relationship Id="rId170" Type="http://schemas.openxmlformats.org/officeDocument/2006/relationships/image" Target="../media/image513.png"/><Relationship Id="rId191" Type="http://schemas.openxmlformats.org/officeDocument/2006/relationships/customXml" Target="../ink/ink479.xml"/><Relationship Id="rId205" Type="http://schemas.openxmlformats.org/officeDocument/2006/relationships/customXml" Target="../ink/ink486.xml"/><Relationship Id="rId226" Type="http://schemas.openxmlformats.org/officeDocument/2006/relationships/image" Target="../media/image541.png"/><Relationship Id="rId247" Type="http://schemas.openxmlformats.org/officeDocument/2006/relationships/customXml" Target="../ink/ink507.xml"/><Relationship Id="rId107" Type="http://schemas.openxmlformats.org/officeDocument/2006/relationships/customXml" Target="../ink/ink437.xml"/><Relationship Id="rId11" Type="http://schemas.openxmlformats.org/officeDocument/2006/relationships/customXml" Target="../ink/ink389.xml"/><Relationship Id="rId32" Type="http://schemas.openxmlformats.org/officeDocument/2006/relationships/image" Target="../media/image444.png"/><Relationship Id="rId53" Type="http://schemas.openxmlformats.org/officeDocument/2006/relationships/customXml" Target="../ink/ink410.xml"/><Relationship Id="rId74" Type="http://schemas.openxmlformats.org/officeDocument/2006/relationships/image" Target="../media/image465.png"/><Relationship Id="rId128" Type="http://schemas.openxmlformats.org/officeDocument/2006/relationships/image" Target="../media/image492.png"/><Relationship Id="rId149" Type="http://schemas.openxmlformats.org/officeDocument/2006/relationships/customXml" Target="../ink/ink458.xml"/><Relationship Id="rId5" Type="http://schemas.openxmlformats.org/officeDocument/2006/relationships/image" Target="../media/image429.png"/><Relationship Id="rId95" Type="http://schemas.openxmlformats.org/officeDocument/2006/relationships/customXml" Target="../ink/ink431.xml"/><Relationship Id="rId160" Type="http://schemas.openxmlformats.org/officeDocument/2006/relationships/image" Target="../media/image508.png"/><Relationship Id="rId181" Type="http://schemas.openxmlformats.org/officeDocument/2006/relationships/customXml" Target="../ink/ink474.xml"/><Relationship Id="rId216" Type="http://schemas.openxmlformats.org/officeDocument/2006/relationships/image" Target="../media/image536.png"/><Relationship Id="rId237" Type="http://schemas.openxmlformats.org/officeDocument/2006/relationships/customXml" Target="../ink/ink502.xml"/><Relationship Id="rId258" Type="http://schemas.openxmlformats.org/officeDocument/2006/relationships/image" Target="../media/image557.png"/><Relationship Id="rId22" Type="http://schemas.openxmlformats.org/officeDocument/2006/relationships/image" Target="../media/image439.png"/><Relationship Id="rId43" Type="http://schemas.openxmlformats.org/officeDocument/2006/relationships/customXml" Target="../ink/ink405.xml"/><Relationship Id="rId64" Type="http://schemas.openxmlformats.org/officeDocument/2006/relationships/image" Target="../media/image460.png"/><Relationship Id="rId118" Type="http://schemas.openxmlformats.org/officeDocument/2006/relationships/image" Target="../media/image487.png"/><Relationship Id="rId139" Type="http://schemas.openxmlformats.org/officeDocument/2006/relationships/customXml" Target="../ink/ink453.xml"/><Relationship Id="rId85" Type="http://schemas.openxmlformats.org/officeDocument/2006/relationships/customXml" Target="../ink/ink426.xml"/><Relationship Id="rId150" Type="http://schemas.openxmlformats.org/officeDocument/2006/relationships/image" Target="../media/image503.png"/><Relationship Id="rId171" Type="http://schemas.openxmlformats.org/officeDocument/2006/relationships/customXml" Target="../ink/ink469.xml"/><Relationship Id="rId192" Type="http://schemas.openxmlformats.org/officeDocument/2006/relationships/image" Target="../media/image524.png"/><Relationship Id="rId206" Type="http://schemas.openxmlformats.org/officeDocument/2006/relationships/image" Target="../media/image531.png"/><Relationship Id="rId227" Type="http://schemas.openxmlformats.org/officeDocument/2006/relationships/customXml" Target="../ink/ink497.xml"/><Relationship Id="rId248" Type="http://schemas.openxmlformats.org/officeDocument/2006/relationships/image" Target="../media/image552.png"/><Relationship Id="rId12" Type="http://schemas.openxmlformats.org/officeDocument/2006/relationships/image" Target="../media/image434.png"/><Relationship Id="rId33" Type="http://schemas.openxmlformats.org/officeDocument/2006/relationships/customXml" Target="../ink/ink400.xml"/><Relationship Id="rId108" Type="http://schemas.openxmlformats.org/officeDocument/2006/relationships/image" Target="../media/image482.png"/><Relationship Id="rId129" Type="http://schemas.openxmlformats.org/officeDocument/2006/relationships/customXml" Target="../ink/ink448.xml"/><Relationship Id="rId54" Type="http://schemas.openxmlformats.org/officeDocument/2006/relationships/image" Target="../media/image455.png"/><Relationship Id="rId75" Type="http://schemas.openxmlformats.org/officeDocument/2006/relationships/customXml" Target="../ink/ink421.xml"/><Relationship Id="rId96" Type="http://schemas.openxmlformats.org/officeDocument/2006/relationships/image" Target="../media/image476.png"/><Relationship Id="rId140" Type="http://schemas.openxmlformats.org/officeDocument/2006/relationships/image" Target="../media/image498.png"/><Relationship Id="rId161" Type="http://schemas.openxmlformats.org/officeDocument/2006/relationships/customXml" Target="../ink/ink464.xml"/><Relationship Id="rId182" Type="http://schemas.openxmlformats.org/officeDocument/2006/relationships/image" Target="../media/image519.png"/><Relationship Id="rId217" Type="http://schemas.openxmlformats.org/officeDocument/2006/relationships/customXml" Target="../ink/ink492.xml"/><Relationship Id="rId6" Type="http://schemas.openxmlformats.org/officeDocument/2006/relationships/image" Target="../media/image430.png"/><Relationship Id="rId238" Type="http://schemas.openxmlformats.org/officeDocument/2006/relationships/image" Target="../media/image547.png"/><Relationship Id="rId259" Type="http://schemas.openxmlformats.org/officeDocument/2006/relationships/customXml" Target="../ink/ink513.xml"/><Relationship Id="rId23" Type="http://schemas.openxmlformats.org/officeDocument/2006/relationships/customXml" Target="../ink/ink395.xml"/><Relationship Id="rId119" Type="http://schemas.openxmlformats.org/officeDocument/2006/relationships/customXml" Target="../ink/ink443.xml"/><Relationship Id="rId44" Type="http://schemas.openxmlformats.org/officeDocument/2006/relationships/image" Target="../media/image450.png"/><Relationship Id="rId65" Type="http://schemas.openxmlformats.org/officeDocument/2006/relationships/customXml" Target="../ink/ink416.xml"/><Relationship Id="rId86" Type="http://schemas.openxmlformats.org/officeDocument/2006/relationships/image" Target="../media/image471.png"/><Relationship Id="rId130" Type="http://schemas.openxmlformats.org/officeDocument/2006/relationships/image" Target="../media/image493.png"/><Relationship Id="rId151" Type="http://schemas.openxmlformats.org/officeDocument/2006/relationships/customXml" Target="../ink/ink459.xml"/><Relationship Id="rId172" Type="http://schemas.openxmlformats.org/officeDocument/2006/relationships/image" Target="../media/image514.png"/><Relationship Id="rId193" Type="http://schemas.openxmlformats.org/officeDocument/2006/relationships/customXml" Target="../ink/ink480.xml"/><Relationship Id="rId207" Type="http://schemas.openxmlformats.org/officeDocument/2006/relationships/customXml" Target="../ink/ink487.xml"/><Relationship Id="rId228" Type="http://schemas.openxmlformats.org/officeDocument/2006/relationships/image" Target="../media/image542.png"/><Relationship Id="rId249" Type="http://schemas.openxmlformats.org/officeDocument/2006/relationships/customXml" Target="../ink/ink508.xml"/><Relationship Id="rId13" Type="http://schemas.openxmlformats.org/officeDocument/2006/relationships/customXml" Target="../ink/ink390.xml"/><Relationship Id="rId109" Type="http://schemas.openxmlformats.org/officeDocument/2006/relationships/customXml" Target="../ink/ink438.xml"/><Relationship Id="rId260" Type="http://schemas.openxmlformats.org/officeDocument/2006/relationships/image" Target="../media/image558.png"/><Relationship Id="rId34" Type="http://schemas.openxmlformats.org/officeDocument/2006/relationships/image" Target="../media/image445.png"/><Relationship Id="rId55" Type="http://schemas.openxmlformats.org/officeDocument/2006/relationships/customXml" Target="../ink/ink411.xml"/><Relationship Id="rId76" Type="http://schemas.openxmlformats.org/officeDocument/2006/relationships/image" Target="../media/image466.png"/><Relationship Id="rId97" Type="http://schemas.openxmlformats.org/officeDocument/2006/relationships/customXml" Target="../ink/ink432.xml"/><Relationship Id="rId120" Type="http://schemas.openxmlformats.org/officeDocument/2006/relationships/image" Target="../media/image488.png"/><Relationship Id="rId141" Type="http://schemas.openxmlformats.org/officeDocument/2006/relationships/customXml" Target="../ink/ink454.xml"/><Relationship Id="rId7" Type="http://schemas.openxmlformats.org/officeDocument/2006/relationships/image" Target="../media/image431.png"/><Relationship Id="rId162" Type="http://schemas.openxmlformats.org/officeDocument/2006/relationships/image" Target="../media/image509.png"/><Relationship Id="rId183" Type="http://schemas.openxmlformats.org/officeDocument/2006/relationships/customXml" Target="../ink/ink475.xml"/><Relationship Id="rId218" Type="http://schemas.openxmlformats.org/officeDocument/2006/relationships/image" Target="../media/image537.png"/><Relationship Id="rId239" Type="http://schemas.openxmlformats.org/officeDocument/2006/relationships/customXml" Target="../ink/ink503.xml"/><Relationship Id="rId250" Type="http://schemas.openxmlformats.org/officeDocument/2006/relationships/image" Target="../media/image553.png"/><Relationship Id="rId24" Type="http://schemas.openxmlformats.org/officeDocument/2006/relationships/image" Target="../media/image440.png"/><Relationship Id="rId45" Type="http://schemas.openxmlformats.org/officeDocument/2006/relationships/customXml" Target="../ink/ink406.xml"/><Relationship Id="rId66" Type="http://schemas.openxmlformats.org/officeDocument/2006/relationships/image" Target="../media/image461.png"/><Relationship Id="rId87" Type="http://schemas.openxmlformats.org/officeDocument/2006/relationships/customXml" Target="../ink/ink427.xml"/><Relationship Id="rId110" Type="http://schemas.openxmlformats.org/officeDocument/2006/relationships/image" Target="../media/image483.png"/><Relationship Id="rId131" Type="http://schemas.openxmlformats.org/officeDocument/2006/relationships/customXml" Target="../ink/ink449.xml"/><Relationship Id="rId152" Type="http://schemas.openxmlformats.org/officeDocument/2006/relationships/image" Target="../media/image504.png"/><Relationship Id="rId173" Type="http://schemas.openxmlformats.org/officeDocument/2006/relationships/customXml" Target="../ink/ink470.xml"/><Relationship Id="rId194" Type="http://schemas.openxmlformats.org/officeDocument/2006/relationships/image" Target="../media/image525.png"/><Relationship Id="rId208" Type="http://schemas.openxmlformats.org/officeDocument/2006/relationships/image" Target="../media/image532.png"/><Relationship Id="rId229" Type="http://schemas.openxmlformats.org/officeDocument/2006/relationships/customXml" Target="../ink/ink498.xml"/><Relationship Id="rId240" Type="http://schemas.openxmlformats.org/officeDocument/2006/relationships/image" Target="../media/image548.png"/><Relationship Id="rId14" Type="http://schemas.openxmlformats.org/officeDocument/2006/relationships/image" Target="../media/image435.png"/><Relationship Id="rId35" Type="http://schemas.openxmlformats.org/officeDocument/2006/relationships/customXml" Target="../ink/ink401.xml"/><Relationship Id="rId56" Type="http://schemas.openxmlformats.org/officeDocument/2006/relationships/image" Target="../media/image456.png"/><Relationship Id="rId77" Type="http://schemas.openxmlformats.org/officeDocument/2006/relationships/customXml" Target="../ink/ink422.xml"/><Relationship Id="rId100" Type="http://schemas.openxmlformats.org/officeDocument/2006/relationships/image" Target="../media/image478.png"/><Relationship Id="rId8" Type="http://schemas.openxmlformats.org/officeDocument/2006/relationships/image" Target="../media/image432.png"/><Relationship Id="rId98" Type="http://schemas.openxmlformats.org/officeDocument/2006/relationships/image" Target="../media/image477.png"/><Relationship Id="rId121" Type="http://schemas.openxmlformats.org/officeDocument/2006/relationships/customXml" Target="../ink/ink444.xml"/><Relationship Id="rId142" Type="http://schemas.openxmlformats.org/officeDocument/2006/relationships/image" Target="../media/image499.png"/><Relationship Id="rId163" Type="http://schemas.openxmlformats.org/officeDocument/2006/relationships/customXml" Target="../ink/ink465.xml"/><Relationship Id="rId184" Type="http://schemas.openxmlformats.org/officeDocument/2006/relationships/image" Target="../media/image520.png"/><Relationship Id="rId219" Type="http://schemas.openxmlformats.org/officeDocument/2006/relationships/customXml" Target="../ink/ink493.xml"/><Relationship Id="rId230" Type="http://schemas.openxmlformats.org/officeDocument/2006/relationships/image" Target="../media/image543.png"/><Relationship Id="rId251" Type="http://schemas.openxmlformats.org/officeDocument/2006/relationships/customXml" Target="../ink/ink509.xml"/><Relationship Id="rId25" Type="http://schemas.openxmlformats.org/officeDocument/2006/relationships/customXml" Target="../ink/ink396.xml"/><Relationship Id="rId46" Type="http://schemas.openxmlformats.org/officeDocument/2006/relationships/image" Target="../media/image451.png"/><Relationship Id="rId67" Type="http://schemas.openxmlformats.org/officeDocument/2006/relationships/customXml" Target="../ink/ink417.xml"/><Relationship Id="rId88" Type="http://schemas.openxmlformats.org/officeDocument/2006/relationships/image" Target="../media/image472.png"/><Relationship Id="rId111" Type="http://schemas.openxmlformats.org/officeDocument/2006/relationships/customXml" Target="../ink/ink439.xml"/><Relationship Id="rId132" Type="http://schemas.openxmlformats.org/officeDocument/2006/relationships/image" Target="../media/image494.png"/><Relationship Id="rId153" Type="http://schemas.openxmlformats.org/officeDocument/2006/relationships/customXml" Target="../ink/ink460.xml"/><Relationship Id="rId174" Type="http://schemas.openxmlformats.org/officeDocument/2006/relationships/image" Target="../media/image515.png"/><Relationship Id="rId195" Type="http://schemas.openxmlformats.org/officeDocument/2006/relationships/customXml" Target="../ink/ink481.xml"/><Relationship Id="rId209" Type="http://schemas.openxmlformats.org/officeDocument/2006/relationships/customXml" Target="../ink/ink488.xml"/><Relationship Id="rId220" Type="http://schemas.openxmlformats.org/officeDocument/2006/relationships/image" Target="../media/image538.png"/><Relationship Id="rId241" Type="http://schemas.openxmlformats.org/officeDocument/2006/relationships/customXml" Target="../ink/ink504.xml"/><Relationship Id="rId15" Type="http://schemas.openxmlformats.org/officeDocument/2006/relationships/customXml" Target="../ink/ink391.xml"/><Relationship Id="rId36" Type="http://schemas.openxmlformats.org/officeDocument/2006/relationships/image" Target="../media/image446.png"/><Relationship Id="rId57" Type="http://schemas.openxmlformats.org/officeDocument/2006/relationships/customXml" Target="../ink/ink412.xml"/><Relationship Id="rId78" Type="http://schemas.openxmlformats.org/officeDocument/2006/relationships/image" Target="../media/image467.png"/><Relationship Id="rId99" Type="http://schemas.openxmlformats.org/officeDocument/2006/relationships/customXml" Target="../ink/ink433.xml"/><Relationship Id="rId101" Type="http://schemas.openxmlformats.org/officeDocument/2006/relationships/customXml" Target="../ink/ink434.xml"/><Relationship Id="rId122" Type="http://schemas.openxmlformats.org/officeDocument/2006/relationships/image" Target="../media/image489.png"/><Relationship Id="rId143" Type="http://schemas.openxmlformats.org/officeDocument/2006/relationships/customXml" Target="../ink/ink455.xml"/><Relationship Id="rId164" Type="http://schemas.openxmlformats.org/officeDocument/2006/relationships/image" Target="../media/image510.png"/><Relationship Id="rId185" Type="http://schemas.openxmlformats.org/officeDocument/2006/relationships/customXml" Target="../ink/ink476.xml"/><Relationship Id="rId9" Type="http://schemas.openxmlformats.org/officeDocument/2006/relationships/customXml" Target="../ink/ink388.xml"/><Relationship Id="rId210" Type="http://schemas.openxmlformats.org/officeDocument/2006/relationships/image" Target="../media/image533.png"/><Relationship Id="rId26" Type="http://schemas.openxmlformats.org/officeDocument/2006/relationships/image" Target="../media/image441.png"/><Relationship Id="rId231" Type="http://schemas.openxmlformats.org/officeDocument/2006/relationships/customXml" Target="../ink/ink499.xml"/><Relationship Id="rId252" Type="http://schemas.openxmlformats.org/officeDocument/2006/relationships/image" Target="../media/image554.png"/><Relationship Id="rId47" Type="http://schemas.openxmlformats.org/officeDocument/2006/relationships/customXml" Target="../ink/ink407.xml"/><Relationship Id="rId68" Type="http://schemas.openxmlformats.org/officeDocument/2006/relationships/image" Target="../media/image462.png"/><Relationship Id="rId89" Type="http://schemas.openxmlformats.org/officeDocument/2006/relationships/customXml" Target="../ink/ink428.xml"/><Relationship Id="rId112" Type="http://schemas.openxmlformats.org/officeDocument/2006/relationships/image" Target="../media/image484.png"/><Relationship Id="rId133" Type="http://schemas.openxmlformats.org/officeDocument/2006/relationships/customXml" Target="../ink/ink450.xml"/><Relationship Id="rId154" Type="http://schemas.openxmlformats.org/officeDocument/2006/relationships/image" Target="../media/image505.png"/><Relationship Id="rId175" Type="http://schemas.openxmlformats.org/officeDocument/2006/relationships/customXml" Target="../ink/ink471.xml"/><Relationship Id="rId196" Type="http://schemas.openxmlformats.org/officeDocument/2006/relationships/image" Target="../media/image526.png"/><Relationship Id="rId200" Type="http://schemas.openxmlformats.org/officeDocument/2006/relationships/image" Target="../media/image528.png"/><Relationship Id="rId16" Type="http://schemas.openxmlformats.org/officeDocument/2006/relationships/image" Target="../media/image436.png"/><Relationship Id="rId221" Type="http://schemas.openxmlformats.org/officeDocument/2006/relationships/customXml" Target="../ink/ink494.xml"/><Relationship Id="rId242" Type="http://schemas.openxmlformats.org/officeDocument/2006/relationships/image" Target="../media/image549.png"/><Relationship Id="rId37" Type="http://schemas.openxmlformats.org/officeDocument/2006/relationships/customXml" Target="../ink/ink402.xml"/><Relationship Id="rId58" Type="http://schemas.openxmlformats.org/officeDocument/2006/relationships/image" Target="../media/image457.png"/><Relationship Id="rId79" Type="http://schemas.openxmlformats.org/officeDocument/2006/relationships/customXml" Target="../ink/ink423.xml"/><Relationship Id="rId102" Type="http://schemas.openxmlformats.org/officeDocument/2006/relationships/image" Target="../media/image479.png"/><Relationship Id="rId123" Type="http://schemas.openxmlformats.org/officeDocument/2006/relationships/customXml" Target="../ink/ink445.xml"/><Relationship Id="rId144" Type="http://schemas.openxmlformats.org/officeDocument/2006/relationships/image" Target="../media/image500.png"/><Relationship Id="rId90" Type="http://schemas.openxmlformats.org/officeDocument/2006/relationships/image" Target="../media/image473.png"/><Relationship Id="rId165" Type="http://schemas.openxmlformats.org/officeDocument/2006/relationships/customXml" Target="../ink/ink466.xml"/><Relationship Id="rId186" Type="http://schemas.openxmlformats.org/officeDocument/2006/relationships/image" Target="../media/image521.png"/><Relationship Id="rId211" Type="http://schemas.openxmlformats.org/officeDocument/2006/relationships/customXml" Target="../ink/ink489.xml"/><Relationship Id="rId232" Type="http://schemas.openxmlformats.org/officeDocument/2006/relationships/image" Target="../media/image544.png"/><Relationship Id="rId253" Type="http://schemas.openxmlformats.org/officeDocument/2006/relationships/customXml" Target="../ink/ink510.xml"/><Relationship Id="rId27" Type="http://schemas.openxmlformats.org/officeDocument/2006/relationships/customXml" Target="../ink/ink397.xml"/><Relationship Id="rId48" Type="http://schemas.openxmlformats.org/officeDocument/2006/relationships/image" Target="../media/image452.png"/><Relationship Id="rId69" Type="http://schemas.openxmlformats.org/officeDocument/2006/relationships/customXml" Target="../ink/ink418.xml"/><Relationship Id="rId113" Type="http://schemas.openxmlformats.org/officeDocument/2006/relationships/customXml" Target="../ink/ink440.xml"/><Relationship Id="rId134" Type="http://schemas.openxmlformats.org/officeDocument/2006/relationships/image" Target="../media/image495.png"/><Relationship Id="rId80" Type="http://schemas.openxmlformats.org/officeDocument/2006/relationships/image" Target="../media/image468.png"/><Relationship Id="rId155" Type="http://schemas.openxmlformats.org/officeDocument/2006/relationships/customXml" Target="../ink/ink461.xml"/><Relationship Id="rId176" Type="http://schemas.openxmlformats.org/officeDocument/2006/relationships/image" Target="../media/image516.png"/><Relationship Id="rId197" Type="http://schemas.openxmlformats.org/officeDocument/2006/relationships/customXml" Target="../ink/ink482.xml"/><Relationship Id="rId201" Type="http://schemas.openxmlformats.org/officeDocument/2006/relationships/customXml" Target="../ink/ink484.xml"/><Relationship Id="rId222" Type="http://schemas.openxmlformats.org/officeDocument/2006/relationships/image" Target="../media/image539.png"/><Relationship Id="rId243" Type="http://schemas.openxmlformats.org/officeDocument/2006/relationships/customXml" Target="../ink/ink505.xml"/><Relationship Id="rId17" Type="http://schemas.openxmlformats.org/officeDocument/2006/relationships/customXml" Target="../ink/ink392.xml"/><Relationship Id="rId38" Type="http://schemas.openxmlformats.org/officeDocument/2006/relationships/image" Target="../media/image447.png"/><Relationship Id="rId59" Type="http://schemas.openxmlformats.org/officeDocument/2006/relationships/customXml" Target="../ink/ink413.xml"/><Relationship Id="rId103" Type="http://schemas.openxmlformats.org/officeDocument/2006/relationships/customXml" Target="../ink/ink435.xml"/><Relationship Id="rId124" Type="http://schemas.openxmlformats.org/officeDocument/2006/relationships/image" Target="../media/image490.png"/><Relationship Id="rId70" Type="http://schemas.openxmlformats.org/officeDocument/2006/relationships/image" Target="../media/image463.png"/><Relationship Id="rId91" Type="http://schemas.openxmlformats.org/officeDocument/2006/relationships/customXml" Target="../ink/ink429.xml"/><Relationship Id="rId145" Type="http://schemas.openxmlformats.org/officeDocument/2006/relationships/customXml" Target="../ink/ink456.xml"/><Relationship Id="rId166" Type="http://schemas.openxmlformats.org/officeDocument/2006/relationships/image" Target="../media/image511.png"/><Relationship Id="rId187" Type="http://schemas.openxmlformats.org/officeDocument/2006/relationships/customXml" Target="../ink/ink47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34.png"/><Relationship Id="rId233" Type="http://schemas.openxmlformats.org/officeDocument/2006/relationships/customXml" Target="../ink/ink500.xml"/><Relationship Id="rId254" Type="http://schemas.openxmlformats.org/officeDocument/2006/relationships/image" Target="../media/image555.png"/><Relationship Id="rId28" Type="http://schemas.openxmlformats.org/officeDocument/2006/relationships/image" Target="../media/image442.png"/><Relationship Id="rId49" Type="http://schemas.openxmlformats.org/officeDocument/2006/relationships/customXml" Target="../ink/ink408.xml"/><Relationship Id="rId114" Type="http://schemas.openxmlformats.org/officeDocument/2006/relationships/image" Target="../media/image485.png"/><Relationship Id="rId60" Type="http://schemas.openxmlformats.org/officeDocument/2006/relationships/image" Target="../media/image458.png"/><Relationship Id="rId81" Type="http://schemas.openxmlformats.org/officeDocument/2006/relationships/customXml" Target="../ink/ink424.xml"/><Relationship Id="rId135" Type="http://schemas.openxmlformats.org/officeDocument/2006/relationships/customXml" Target="../ink/ink451.xml"/><Relationship Id="rId156" Type="http://schemas.openxmlformats.org/officeDocument/2006/relationships/image" Target="../media/image506.png"/><Relationship Id="rId177" Type="http://schemas.openxmlformats.org/officeDocument/2006/relationships/customXml" Target="../ink/ink472.xml"/><Relationship Id="rId198" Type="http://schemas.openxmlformats.org/officeDocument/2006/relationships/image" Target="../media/image527.png"/><Relationship Id="rId202" Type="http://schemas.openxmlformats.org/officeDocument/2006/relationships/image" Target="../media/image529.png"/><Relationship Id="rId223" Type="http://schemas.openxmlformats.org/officeDocument/2006/relationships/customXml" Target="../ink/ink495.xml"/><Relationship Id="rId244" Type="http://schemas.openxmlformats.org/officeDocument/2006/relationships/image" Target="../media/image550.png"/><Relationship Id="rId18" Type="http://schemas.openxmlformats.org/officeDocument/2006/relationships/image" Target="../media/image437.png"/><Relationship Id="rId39" Type="http://schemas.openxmlformats.org/officeDocument/2006/relationships/customXml" Target="../ink/ink403.xml"/><Relationship Id="rId50" Type="http://schemas.openxmlformats.org/officeDocument/2006/relationships/image" Target="../media/image453.png"/><Relationship Id="rId104" Type="http://schemas.openxmlformats.org/officeDocument/2006/relationships/image" Target="../media/image480.png"/><Relationship Id="rId125" Type="http://schemas.openxmlformats.org/officeDocument/2006/relationships/customXml" Target="../ink/ink446.xml"/><Relationship Id="rId146" Type="http://schemas.openxmlformats.org/officeDocument/2006/relationships/image" Target="../media/image501.png"/><Relationship Id="rId167" Type="http://schemas.openxmlformats.org/officeDocument/2006/relationships/customXml" Target="../ink/ink467.xml"/><Relationship Id="rId188" Type="http://schemas.openxmlformats.org/officeDocument/2006/relationships/image" Target="../media/image522.png"/><Relationship Id="rId71" Type="http://schemas.openxmlformats.org/officeDocument/2006/relationships/customXml" Target="../ink/ink419.xml"/><Relationship Id="rId92" Type="http://schemas.openxmlformats.org/officeDocument/2006/relationships/image" Target="../media/image474.png"/><Relationship Id="rId213" Type="http://schemas.openxmlformats.org/officeDocument/2006/relationships/customXml" Target="../ink/ink490.xml"/><Relationship Id="rId234" Type="http://schemas.openxmlformats.org/officeDocument/2006/relationships/image" Target="../media/image545.png"/><Relationship Id="rId2" Type="http://schemas.openxmlformats.org/officeDocument/2006/relationships/image" Target="../media/image427.png"/><Relationship Id="rId29" Type="http://schemas.openxmlformats.org/officeDocument/2006/relationships/customXml" Target="../ink/ink398.xml"/><Relationship Id="rId255" Type="http://schemas.openxmlformats.org/officeDocument/2006/relationships/customXml" Target="../ink/ink511.xml"/><Relationship Id="rId40" Type="http://schemas.openxmlformats.org/officeDocument/2006/relationships/image" Target="../media/image448.png"/><Relationship Id="rId115" Type="http://schemas.openxmlformats.org/officeDocument/2006/relationships/customXml" Target="../ink/ink441.xml"/><Relationship Id="rId136" Type="http://schemas.openxmlformats.org/officeDocument/2006/relationships/image" Target="../media/image496.png"/><Relationship Id="rId157" Type="http://schemas.openxmlformats.org/officeDocument/2006/relationships/customXml" Target="../ink/ink462.xml"/><Relationship Id="rId178" Type="http://schemas.openxmlformats.org/officeDocument/2006/relationships/image" Target="../media/image517.png"/><Relationship Id="rId61" Type="http://schemas.openxmlformats.org/officeDocument/2006/relationships/customXml" Target="../ink/ink414.xml"/><Relationship Id="rId82" Type="http://schemas.openxmlformats.org/officeDocument/2006/relationships/image" Target="../media/image469.png"/><Relationship Id="rId199" Type="http://schemas.openxmlformats.org/officeDocument/2006/relationships/customXml" Target="../ink/ink483.xml"/><Relationship Id="rId203" Type="http://schemas.openxmlformats.org/officeDocument/2006/relationships/customXml" Target="../ink/ink485.xml"/><Relationship Id="rId19" Type="http://schemas.openxmlformats.org/officeDocument/2006/relationships/customXml" Target="../ink/ink393.xml"/><Relationship Id="rId224" Type="http://schemas.openxmlformats.org/officeDocument/2006/relationships/image" Target="../media/image540.png"/><Relationship Id="rId245" Type="http://schemas.openxmlformats.org/officeDocument/2006/relationships/customXml" Target="../ink/ink506.xml"/><Relationship Id="rId30" Type="http://schemas.openxmlformats.org/officeDocument/2006/relationships/image" Target="../media/image443.png"/><Relationship Id="rId105" Type="http://schemas.openxmlformats.org/officeDocument/2006/relationships/customXml" Target="../ink/ink436.xml"/><Relationship Id="rId126" Type="http://schemas.openxmlformats.org/officeDocument/2006/relationships/image" Target="../media/image491.png"/><Relationship Id="rId147" Type="http://schemas.openxmlformats.org/officeDocument/2006/relationships/customXml" Target="../ink/ink457.xml"/><Relationship Id="rId168" Type="http://schemas.openxmlformats.org/officeDocument/2006/relationships/image" Target="../media/image512.png"/><Relationship Id="rId51" Type="http://schemas.openxmlformats.org/officeDocument/2006/relationships/customXml" Target="../ink/ink409.xml"/><Relationship Id="rId72" Type="http://schemas.openxmlformats.org/officeDocument/2006/relationships/image" Target="../media/image464.png"/><Relationship Id="rId93" Type="http://schemas.openxmlformats.org/officeDocument/2006/relationships/customXml" Target="../ink/ink430.xml"/><Relationship Id="rId189" Type="http://schemas.openxmlformats.org/officeDocument/2006/relationships/customXml" Target="../ink/ink478.xml"/><Relationship Id="rId3" Type="http://schemas.openxmlformats.org/officeDocument/2006/relationships/image" Target="../media/image403.png"/><Relationship Id="rId214" Type="http://schemas.openxmlformats.org/officeDocument/2006/relationships/image" Target="../media/image535.png"/><Relationship Id="rId235" Type="http://schemas.openxmlformats.org/officeDocument/2006/relationships/customXml" Target="../ink/ink501.xml"/><Relationship Id="rId256" Type="http://schemas.openxmlformats.org/officeDocument/2006/relationships/image" Target="../media/image556.png"/><Relationship Id="rId116" Type="http://schemas.openxmlformats.org/officeDocument/2006/relationships/image" Target="../media/image486.png"/><Relationship Id="rId137" Type="http://schemas.openxmlformats.org/officeDocument/2006/relationships/customXml" Target="../ink/ink452.xml"/><Relationship Id="rId158" Type="http://schemas.openxmlformats.org/officeDocument/2006/relationships/image" Target="../media/image507.png"/><Relationship Id="rId20" Type="http://schemas.openxmlformats.org/officeDocument/2006/relationships/image" Target="../media/image438.png"/><Relationship Id="rId41" Type="http://schemas.openxmlformats.org/officeDocument/2006/relationships/customXml" Target="../ink/ink404.xml"/><Relationship Id="rId62" Type="http://schemas.openxmlformats.org/officeDocument/2006/relationships/image" Target="../media/image459.png"/><Relationship Id="rId83" Type="http://schemas.openxmlformats.org/officeDocument/2006/relationships/customXml" Target="../ink/ink425.xml"/><Relationship Id="rId179" Type="http://schemas.openxmlformats.org/officeDocument/2006/relationships/customXml" Target="../ink/ink473.xml"/><Relationship Id="rId190" Type="http://schemas.openxmlformats.org/officeDocument/2006/relationships/image" Target="../media/image523.png"/><Relationship Id="rId204" Type="http://schemas.openxmlformats.org/officeDocument/2006/relationships/image" Target="../media/image530.png"/><Relationship Id="rId225" Type="http://schemas.openxmlformats.org/officeDocument/2006/relationships/customXml" Target="../ink/ink496.xml"/><Relationship Id="rId246" Type="http://schemas.openxmlformats.org/officeDocument/2006/relationships/image" Target="../media/image551.png"/><Relationship Id="rId106" Type="http://schemas.openxmlformats.org/officeDocument/2006/relationships/image" Target="../media/image481.png"/><Relationship Id="rId127" Type="http://schemas.openxmlformats.org/officeDocument/2006/relationships/customXml" Target="../ink/ink447.xml"/><Relationship Id="rId10" Type="http://schemas.openxmlformats.org/officeDocument/2006/relationships/image" Target="../media/image433.png"/><Relationship Id="rId31" Type="http://schemas.openxmlformats.org/officeDocument/2006/relationships/customXml" Target="../ink/ink399.xml"/><Relationship Id="rId52" Type="http://schemas.openxmlformats.org/officeDocument/2006/relationships/image" Target="../media/image454.png"/><Relationship Id="rId73" Type="http://schemas.openxmlformats.org/officeDocument/2006/relationships/customXml" Target="../ink/ink420.xml"/><Relationship Id="rId94" Type="http://schemas.openxmlformats.org/officeDocument/2006/relationships/image" Target="../media/image475.png"/><Relationship Id="rId148" Type="http://schemas.openxmlformats.org/officeDocument/2006/relationships/image" Target="../media/image502.png"/><Relationship Id="rId169" Type="http://schemas.openxmlformats.org/officeDocument/2006/relationships/customXml" Target="../ink/ink468.xml"/><Relationship Id="rId4" Type="http://schemas.openxmlformats.org/officeDocument/2006/relationships/image" Target="../media/image428.png"/><Relationship Id="rId180" Type="http://schemas.openxmlformats.org/officeDocument/2006/relationships/image" Target="../media/image518.png"/><Relationship Id="rId215" Type="http://schemas.openxmlformats.org/officeDocument/2006/relationships/customXml" Target="../ink/ink491.xml"/><Relationship Id="rId236" Type="http://schemas.openxmlformats.org/officeDocument/2006/relationships/image" Target="../media/image546.png"/><Relationship Id="rId257" Type="http://schemas.openxmlformats.org/officeDocument/2006/relationships/customXml" Target="../ink/ink5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5" Type="http://schemas.openxmlformats.org/officeDocument/2006/relationships/image" Target="../media/image561.png"/><Relationship Id="rId4" Type="http://schemas.openxmlformats.org/officeDocument/2006/relationships/image" Target="../media/image5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7" Type="http://schemas.openxmlformats.org/officeDocument/2006/relationships/image" Target="../media/image570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5" Type="http://schemas.openxmlformats.org/officeDocument/2006/relationships/image" Target="../media/image568.png"/><Relationship Id="rId4" Type="http://schemas.openxmlformats.org/officeDocument/2006/relationships/image" Target="../media/image5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0.png"/><Relationship Id="rId13" Type="http://schemas.openxmlformats.org/officeDocument/2006/relationships/customXml" Target="../ink/ink519.xml"/><Relationship Id="rId3" Type="http://schemas.openxmlformats.org/officeDocument/2006/relationships/customXml" Target="../ink/ink514.xml"/><Relationship Id="rId7" Type="http://schemas.openxmlformats.org/officeDocument/2006/relationships/customXml" Target="../ink/ink516.xml"/><Relationship Id="rId12" Type="http://schemas.openxmlformats.org/officeDocument/2006/relationships/image" Target="../media/image5550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0.png"/><Relationship Id="rId11" Type="http://schemas.openxmlformats.org/officeDocument/2006/relationships/customXml" Target="../ink/ink518.xml"/><Relationship Id="rId5" Type="http://schemas.openxmlformats.org/officeDocument/2006/relationships/customXml" Target="../ink/ink515.xml"/><Relationship Id="rId10" Type="http://schemas.openxmlformats.org/officeDocument/2006/relationships/image" Target="../media/image5540.png"/><Relationship Id="rId4" Type="http://schemas.openxmlformats.org/officeDocument/2006/relationships/image" Target="../media/image5510.png"/><Relationship Id="rId9" Type="http://schemas.openxmlformats.org/officeDocument/2006/relationships/customXml" Target="../ink/ink517.xml"/><Relationship Id="rId14" Type="http://schemas.openxmlformats.org/officeDocument/2006/relationships/image" Target="../media/image55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4.png"/><Relationship Id="rId4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29.xml"/><Relationship Id="rId21" Type="http://schemas.openxmlformats.org/officeDocument/2006/relationships/customXml" Target="../ink/ink20.xml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7" Type="http://schemas.openxmlformats.org/officeDocument/2006/relationships/customXml" Target="../ink/ink13.xml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customXml" Target="../ink/ink24.xml"/><Relationship Id="rId41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15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28.xml"/><Relationship Id="rId40" Type="http://schemas.openxmlformats.org/officeDocument/2006/relationships/image" Target="../media/image35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17.png"/><Relationship Id="rId9" Type="http://schemas.openxmlformats.org/officeDocument/2006/relationships/customXml" Target="../ink/ink14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23.xml"/><Relationship Id="rId30" Type="http://schemas.openxmlformats.org/officeDocument/2006/relationships/image" Target="../media/image30.png"/><Relationship Id="rId35" Type="http://schemas.openxmlformats.org/officeDocument/2006/relationships/customXml" Target="../ink/ink27.xml"/><Relationship Id="rId8" Type="http://schemas.openxmlformats.org/officeDocument/2006/relationships/image" Target="../media/image19.png"/><Relationship Id="rId3" Type="http://schemas.openxmlformats.org/officeDocument/2006/relationships/customXml" Target="../ink/ink11.xml"/><Relationship Id="rId12" Type="http://schemas.openxmlformats.org/officeDocument/2006/relationships/image" Target="../media/image21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38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.xml"/><Relationship Id="rId21" Type="http://schemas.openxmlformats.org/officeDocument/2006/relationships/image" Target="../media/image47.png"/><Relationship Id="rId42" Type="http://schemas.openxmlformats.org/officeDocument/2006/relationships/customXml" Target="../ink/ink50.xml"/><Relationship Id="rId47" Type="http://schemas.openxmlformats.org/officeDocument/2006/relationships/image" Target="../media/image60.png"/><Relationship Id="rId63" Type="http://schemas.openxmlformats.org/officeDocument/2006/relationships/image" Target="../media/image68.png"/><Relationship Id="rId68" Type="http://schemas.openxmlformats.org/officeDocument/2006/relationships/customXml" Target="../ink/ink63.xml"/><Relationship Id="rId84" Type="http://schemas.openxmlformats.org/officeDocument/2006/relationships/customXml" Target="../ink/ink71.xml"/><Relationship Id="rId89" Type="http://schemas.openxmlformats.org/officeDocument/2006/relationships/image" Target="../media/image81.png"/><Relationship Id="rId16" Type="http://schemas.openxmlformats.org/officeDocument/2006/relationships/customXml" Target="../ink/ink37.xml"/><Relationship Id="rId11" Type="http://schemas.openxmlformats.org/officeDocument/2006/relationships/image" Target="../media/image42.png"/><Relationship Id="rId32" Type="http://schemas.openxmlformats.org/officeDocument/2006/relationships/customXml" Target="../ink/ink45.xml"/><Relationship Id="rId37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customXml" Target="../ink/ink58.xml"/><Relationship Id="rId74" Type="http://schemas.openxmlformats.org/officeDocument/2006/relationships/customXml" Target="../ink/ink66.xml"/><Relationship Id="rId79" Type="http://schemas.openxmlformats.org/officeDocument/2006/relationships/image" Target="../media/image76.png"/><Relationship Id="rId5" Type="http://schemas.openxmlformats.org/officeDocument/2006/relationships/image" Target="../media/image39.png"/><Relationship Id="rId90" Type="http://schemas.openxmlformats.org/officeDocument/2006/relationships/customXml" Target="../ink/ink74.xml"/><Relationship Id="rId95" Type="http://schemas.openxmlformats.org/officeDocument/2006/relationships/image" Target="../media/image84.png"/><Relationship Id="rId22" Type="http://schemas.openxmlformats.org/officeDocument/2006/relationships/customXml" Target="../ink/ink40.xml"/><Relationship Id="rId27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customXml" Target="../ink/ink53.xml"/><Relationship Id="rId64" Type="http://schemas.openxmlformats.org/officeDocument/2006/relationships/customXml" Target="../ink/ink61.xml"/><Relationship Id="rId69" Type="http://schemas.openxmlformats.org/officeDocument/2006/relationships/image" Target="../media/image71.png"/><Relationship Id="rId8" Type="http://schemas.openxmlformats.org/officeDocument/2006/relationships/customXml" Target="../ink/ink33.xml"/><Relationship Id="rId51" Type="http://schemas.openxmlformats.org/officeDocument/2006/relationships/image" Target="../media/image62.png"/><Relationship Id="rId72" Type="http://schemas.openxmlformats.org/officeDocument/2006/relationships/customXml" Target="../ink/ink65.xml"/><Relationship Id="rId80" Type="http://schemas.openxmlformats.org/officeDocument/2006/relationships/customXml" Target="../ink/ink69.xml"/><Relationship Id="rId85" Type="http://schemas.openxmlformats.org/officeDocument/2006/relationships/image" Target="../media/image79.png"/><Relationship Id="rId93" Type="http://schemas.openxmlformats.org/officeDocument/2006/relationships/image" Target="../media/image83.png"/><Relationship Id="rId3" Type="http://schemas.openxmlformats.org/officeDocument/2006/relationships/image" Target="../media/image37.png"/><Relationship Id="rId12" Type="http://schemas.openxmlformats.org/officeDocument/2006/relationships/customXml" Target="../ink/ink35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48.xml"/><Relationship Id="rId46" Type="http://schemas.openxmlformats.org/officeDocument/2006/relationships/customXml" Target="../ink/ink52.xml"/><Relationship Id="rId59" Type="http://schemas.openxmlformats.org/officeDocument/2006/relationships/image" Target="../media/image66.png"/><Relationship Id="rId67" Type="http://schemas.openxmlformats.org/officeDocument/2006/relationships/image" Target="../media/image70.png"/><Relationship Id="rId20" Type="http://schemas.openxmlformats.org/officeDocument/2006/relationships/customXml" Target="../ink/ink39.xml"/><Relationship Id="rId41" Type="http://schemas.openxmlformats.org/officeDocument/2006/relationships/image" Target="../media/image57.png"/><Relationship Id="rId54" Type="http://schemas.openxmlformats.org/officeDocument/2006/relationships/customXml" Target="../ink/ink56.xml"/><Relationship Id="rId62" Type="http://schemas.openxmlformats.org/officeDocument/2006/relationships/customXml" Target="../ink/ink60.xml"/><Relationship Id="rId70" Type="http://schemas.openxmlformats.org/officeDocument/2006/relationships/customXml" Target="../ink/ink64.xml"/><Relationship Id="rId75" Type="http://schemas.openxmlformats.org/officeDocument/2006/relationships/image" Target="../media/image74.png"/><Relationship Id="rId83" Type="http://schemas.openxmlformats.org/officeDocument/2006/relationships/image" Target="../media/image78.png"/><Relationship Id="rId88" Type="http://schemas.openxmlformats.org/officeDocument/2006/relationships/customXml" Target="../ink/ink73.xml"/><Relationship Id="rId91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43.xml"/><Relationship Id="rId36" Type="http://schemas.openxmlformats.org/officeDocument/2006/relationships/customXml" Target="../ink/ink47.xml"/><Relationship Id="rId49" Type="http://schemas.openxmlformats.org/officeDocument/2006/relationships/image" Target="../media/image61.png"/><Relationship Id="rId57" Type="http://schemas.openxmlformats.org/officeDocument/2006/relationships/image" Target="../media/image65.png"/><Relationship Id="rId10" Type="http://schemas.openxmlformats.org/officeDocument/2006/relationships/customXml" Target="../ink/ink34.xml"/><Relationship Id="rId31" Type="http://schemas.openxmlformats.org/officeDocument/2006/relationships/image" Target="../media/image52.png"/><Relationship Id="rId44" Type="http://schemas.openxmlformats.org/officeDocument/2006/relationships/customXml" Target="../ink/ink51.xml"/><Relationship Id="rId52" Type="http://schemas.openxmlformats.org/officeDocument/2006/relationships/customXml" Target="../ink/ink55.xml"/><Relationship Id="rId60" Type="http://schemas.openxmlformats.org/officeDocument/2006/relationships/customXml" Target="../ink/ink59.xml"/><Relationship Id="rId65" Type="http://schemas.openxmlformats.org/officeDocument/2006/relationships/image" Target="../media/image69.png"/><Relationship Id="rId73" Type="http://schemas.openxmlformats.org/officeDocument/2006/relationships/image" Target="../media/image73.png"/><Relationship Id="rId78" Type="http://schemas.openxmlformats.org/officeDocument/2006/relationships/customXml" Target="../ink/ink68.xml"/><Relationship Id="rId81" Type="http://schemas.openxmlformats.org/officeDocument/2006/relationships/image" Target="../media/image77.png"/><Relationship Id="rId86" Type="http://schemas.openxmlformats.org/officeDocument/2006/relationships/customXml" Target="../ink/ink72.xml"/><Relationship Id="rId94" Type="http://schemas.openxmlformats.org/officeDocument/2006/relationships/customXml" Target="../ink/ink76.xml"/><Relationship Id="rId4" Type="http://schemas.openxmlformats.org/officeDocument/2006/relationships/customXml" Target="../ink/ink31.xml"/><Relationship Id="rId9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customXml" Target="../ink/ink38.xml"/><Relationship Id="rId39" Type="http://schemas.openxmlformats.org/officeDocument/2006/relationships/image" Target="../media/image56.png"/><Relationship Id="rId34" Type="http://schemas.openxmlformats.org/officeDocument/2006/relationships/customXml" Target="../ink/ink46.xml"/><Relationship Id="rId50" Type="http://schemas.openxmlformats.org/officeDocument/2006/relationships/customXml" Target="../ink/ink54.xml"/><Relationship Id="rId55" Type="http://schemas.openxmlformats.org/officeDocument/2006/relationships/image" Target="../media/image64.png"/><Relationship Id="rId76" Type="http://schemas.openxmlformats.org/officeDocument/2006/relationships/customXml" Target="../ink/ink67.xml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92" Type="http://schemas.openxmlformats.org/officeDocument/2006/relationships/customXml" Target="../ink/ink75.xml"/><Relationship Id="rId2" Type="http://schemas.openxmlformats.org/officeDocument/2006/relationships/image" Target="../media/image16.png"/><Relationship Id="rId29" Type="http://schemas.openxmlformats.org/officeDocument/2006/relationships/image" Target="../media/image51.png"/><Relationship Id="rId24" Type="http://schemas.openxmlformats.org/officeDocument/2006/relationships/customXml" Target="../ink/ink41.xml"/><Relationship Id="rId40" Type="http://schemas.openxmlformats.org/officeDocument/2006/relationships/customXml" Target="../ink/ink49.xml"/><Relationship Id="rId45" Type="http://schemas.openxmlformats.org/officeDocument/2006/relationships/image" Target="../media/image59.png"/><Relationship Id="rId66" Type="http://schemas.openxmlformats.org/officeDocument/2006/relationships/customXml" Target="../ink/ink62.xml"/><Relationship Id="rId87" Type="http://schemas.openxmlformats.org/officeDocument/2006/relationships/image" Target="../media/image80.png"/><Relationship Id="rId61" Type="http://schemas.openxmlformats.org/officeDocument/2006/relationships/image" Target="../media/image67.png"/><Relationship Id="rId82" Type="http://schemas.openxmlformats.org/officeDocument/2006/relationships/customXml" Target="../ink/ink70.xml"/><Relationship Id="rId19" Type="http://schemas.openxmlformats.org/officeDocument/2006/relationships/image" Target="../media/image46.png"/><Relationship Id="rId14" Type="http://schemas.openxmlformats.org/officeDocument/2006/relationships/customXml" Target="../ink/ink36.xml"/><Relationship Id="rId30" Type="http://schemas.openxmlformats.org/officeDocument/2006/relationships/customXml" Target="../ink/ink44.xml"/><Relationship Id="rId35" Type="http://schemas.openxmlformats.org/officeDocument/2006/relationships/image" Target="../media/image54.png"/><Relationship Id="rId56" Type="http://schemas.openxmlformats.org/officeDocument/2006/relationships/customXml" Target="../ink/ink57.xml"/><Relationship Id="rId77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78.xml"/><Relationship Id="rId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14 </a:t>
            </a:r>
            <a:endParaRPr lang="en-CA" dirty="0"/>
          </a:p>
          <a:p>
            <a:r>
              <a:rPr lang="en-CA" dirty="0"/>
              <a:t>The pinhole camera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D741A61-B1CE-08D8-4C41-696D3772D6DC}"/>
              </a:ext>
            </a:extLst>
          </p:cNvPr>
          <p:cNvGrpSpPr/>
          <p:nvPr/>
        </p:nvGrpSpPr>
        <p:grpSpPr>
          <a:xfrm>
            <a:off x="3489103" y="5020074"/>
            <a:ext cx="1241280" cy="702360"/>
            <a:chOff x="3489103" y="5020074"/>
            <a:chExt cx="1241280" cy="7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77B857A-689B-31ED-4AF6-1546A7E669E7}"/>
                    </a:ext>
                  </a:extLst>
                </p14:cNvPr>
                <p14:cNvContentPartPr/>
                <p14:nvPr/>
              </p14:nvContentPartPr>
              <p14:xfrm>
                <a:off x="3489103" y="5020074"/>
                <a:ext cx="1241280" cy="77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77B857A-689B-31ED-4AF6-1546A7E669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71463" y="5002434"/>
                  <a:ext cx="1276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CAAEBDE-3136-2AE4-28A1-73AF7E3230E4}"/>
                    </a:ext>
                  </a:extLst>
                </p14:cNvPr>
                <p14:cNvContentPartPr/>
                <p14:nvPr/>
              </p14:nvContentPartPr>
              <p14:xfrm>
                <a:off x="3656503" y="5144274"/>
                <a:ext cx="135720" cy="2444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CAAEBDE-3136-2AE4-28A1-73AF7E3230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8863" y="5126634"/>
                  <a:ext cx="1713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C0C0B26-9029-2CCA-0844-A6837E75CE18}"/>
                    </a:ext>
                  </a:extLst>
                </p14:cNvPr>
                <p14:cNvContentPartPr/>
                <p14:nvPr/>
              </p14:nvContentPartPr>
              <p14:xfrm>
                <a:off x="3773143" y="5225634"/>
                <a:ext cx="88920" cy="23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C0C0B26-9029-2CCA-0844-A6837E75CE1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5143" y="5207994"/>
                  <a:ext cx="124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06710B0-4BFC-7E8D-E831-272BADD90AB9}"/>
                    </a:ext>
                  </a:extLst>
                </p14:cNvPr>
                <p14:cNvContentPartPr/>
                <p14:nvPr/>
              </p14:nvContentPartPr>
              <p14:xfrm>
                <a:off x="3746863" y="5324634"/>
                <a:ext cx="90000" cy="30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06710B0-4BFC-7E8D-E831-272BADD90A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28863" y="5306994"/>
                  <a:ext cx="125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A8D4247-7D67-8E60-21C6-A169BBD37A03}"/>
                    </a:ext>
                  </a:extLst>
                </p14:cNvPr>
                <p14:cNvContentPartPr/>
                <p14:nvPr/>
              </p14:nvContentPartPr>
              <p14:xfrm>
                <a:off x="3627703" y="5206554"/>
                <a:ext cx="368280" cy="5158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A8D4247-7D67-8E60-21C6-A169BBD37A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09703" y="5188914"/>
                  <a:ext cx="4039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9E47B3B-F66D-FB67-C105-DA84F8D43C05}"/>
                    </a:ext>
                  </a:extLst>
                </p14:cNvPr>
                <p14:cNvContentPartPr/>
                <p14:nvPr/>
              </p14:nvContentPartPr>
              <p14:xfrm>
                <a:off x="4054303" y="5175954"/>
                <a:ext cx="213480" cy="375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9E47B3B-F66D-FB67-C105-DA84F8D43C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36303" y="5158314"/>
                  <a:ext cx="2491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B899452-0505-8071-7D96-EF0066EB55CA}"/>
                    </a:ext>
                  </a:extLst>
                </p14:cNvPr>
                <p14:cNvContentPartPr/>
                <p14:nvPr/>
              </p14:nvContentPartPr>
              <p14:xfrm>
                <a:off x="4263823" y="5169114"/>
                <a:ext cx="251280" cy="429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B899452-0505-8071-7D96-EF0066EB55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46183" y="5151114"/>
                  <a:ext cx="286920" cy="464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800" dirty="0"/>
              <a:t>Finally, add skew parameter</a:t>
            </a:r>
          </a:p>
          <a:p>
            <a:r>
              <a:rPr lang="en-CA" sz="2800" dirty="0"/>
              <a:t>Accounts for image plane being not exactly perpendicular to the principal ray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Skew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71800" y="3916526"/>
            <a:ext cx="3384376" cy="1584176"/>
            <a:chOff x="2195736" y="2636912"/>
            <a:chExt cx="4755911" cy="2226171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95736" y="2636912"/>
              <a:ext cx="4755911" cy="2226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5796136" y="4365104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C467323-1E76-3562-795A-573CB8E3E4F8}"/>
                  </a:ext>
                </a:extLst>
              </p14:cNvPr>
              <p14:cNvContentPartPr/>
              <p14:nvPr/>
            </p14:nvContentPartPr>
            <p14:xfrm>
              <a:off x="2623663" y="1036314"/>
              <a:ext cx="1019520" cy="92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C467323-1E76-3562-795A-573CB8E3E4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5663" y="1018314"/>
                <a:ext cx="105516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D866DB-F95A-46C9-1B43-04210476225A}"/>
              </a:ext>
            </a:extLst>
          </p:cNvPr>
          <p:cNvGrpSpPr/>
          <p:nvPr/>
        </p:nvGrpSpPr>
        <p:grpSpPr>
          <a:xfrm>
            <a:off x="3284263" y="1118034"/>
            <a:ext cx="768240" cy="733680"/>
            <a:chOff x="3284263" y="1118034"/>
            <a:chExt cx="76824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B595097-AA08-A355-0F83-1A298E1BAC7D}"/>
                    </a:ext>
                  </a:extLst>
                </p14:cNvPr>
                <p14:cNvContentPartPr/>
                <p14:nvPr/>
              </p14:nvContentPartPr>
              <p14:xfrm>
                <a:off x="3388663" y="1219194"/>
                <a:ext cx="142560" cy="208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B595097-AA08-A355-0F83-1A298E1BAC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71023" y="1201554"/>
                  <a:ext cx="178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D7C0BF5-648C-5332-DA25-42801A8FD034}"/>
                    </a:ext>
                  </a:extLst>
                </p14:cNvPr>
                <p14:cNvContentPartPr/>
                <p14:nvPr/>
              </p14:nvContentPartPr>
              <p14:xfrm>
                <a:off x="3497383" y="1314594"/>
                <a:ext cx="16560" cy="136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D7C0BF5-648C-5332-DA25-42801A8FD0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79383" y="1296594"/>
                  <a:ext cx="52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DB28038-4990-8C8F-C666-8D0F49A915C1}"/>
                    </a:ext>
                  </a:extLst>
                </p14:cNvPr>
                <p14:cNvContentPartPr/>
                <p14:nvPr/>
              </p14:nvContentPartPr>
              <p14:xfrm>
                <a:off x="3308383" y="1289034"/>
                <a:ext cx="264600" cy="204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DB28038-4990-8C8F-C666-8D0F49A915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90383" y="1271034"/>
                  <a:ext cx="300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BFF7732-9A4E-455E-463E-C72126BB6CCA}"/>
                    </a:ext>
                  </a:extLst>
                </p14:cNvPr>
                <p14:cNvContentPartPr/>
                <p14:nvPr/>
              </p14:nvContentPartPr>
              <p14:xfrm>
                <a:off x="3487303" y="1441314"/>
                <a:ext cx="50400" cy="127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BFF7732-9A4E-455E-463E-C72126BB6C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69303" y="1423314"/>
                  <a:ext cx="86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B5E2FDD-44FE-CB4A-EFD8-9D0908BBA5B0}"/>
                    </a:ext>
                  </a:extLst>
                </p14:cNvPr>
                <p14:cNvContentPartPr/>
                <p14:nvPr/>
              </p14:nvContentPartPr>
              <p14:xfrm>
                <a:off x="3284263" y="1531314"/>
                <a:ext cx="410760" cy="125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B5E2FDD-44FE-CB4A-EFD8-9D0908BBA5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66623" y="1513674"/>
                  <a:ext cx="44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11FCA34-E55A-3252-7D35-6CCC073B2818}"/>
                    </a:ext>
                  </a:extLst>
                </p14:cNvPr>
                <p14:cNvContentPartPr/>
                <p14:nvPr/>
              </p14:nvContentPartPr>
              <p14:xfrm>
                <a:off x="3732463" y="1179954"/>
                <a:ext cx="191880" cy="216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11FCA34-E55A-3252-7D35-6CCC073B28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14463" y="1161954"/>
                  <a:ext cx="227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6785C0D-AF60-5622-32B9-23B8DA250B24}"/>
                    </a:ext>
                  </a:extLst>
                </p14:cNvPr>
                <p14:cNvContentPartPr/>
                <p14:nvPr/>
              </p14:nvContentPartPr>
              <p14:xfrm>
                <a:off x="3740023" y="1352394"/>
                <a:ext cx="143280" cy="116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6785C0D-AF60-5622-32B9-23B8DA250B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22383" y="1334394"/>
                  <a:ext cx="178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3CE052C-5D06-D36F-2F13-3FC42FF182FE}"/>
                    </a:ext>
                  </a:extLst>
                </p14:cNvPr>
                <p14:cNvContentPartPr/>
                <p14:nvPr/>
              </p14:nvContentPartPr>
              <p14:xfrm>
                <a:off x="3783583" y="1385154"/>
                <a:ext cx="64800" cy="162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3CE052C-5D06-D36F-2F13-3FC42FF182F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65943" y="1367514"/>
                  <a:ext cx="10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563D242-2079-2917-464B-D4660A04C210}"/>
                    </a:ext>
                  </a:extLst>
                </p14:cNvPr>
                <p14:cNvContentPartPr/>
                <p14:nvPr/>
              </p14:nvContentPartPr>
              <p14:xfrm>
                <a:off x="3812743" y="1211274"/>
                <a:ext cx="239760" cy="264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563D242-2079-2917-464B-D4660A04C2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95103" y="1193274"/>
                  <a:ext cx="275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B78C1E4-9CFF-A43B-0AA0-FD3DABF70EE2}"/>
                    </a:ext>
                  </a:extLst>
                </p14:cNvPr>
                <p14:cNvContentPartPr/>
                <p14:nvPr/>
              </p14:nvContentPartPr>
              <p14:xfrm>
                <a:off x="3998863" y="1118034"/>
                <a:ext cx="37440" cy="733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B78C1E4-9CFF-A43B-0AA0-FD3DABF70E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80863" y="1100394"/>
                  <a:ext cx="73080" cy="769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400" dirty="0"/>
              <a:t>Position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z="24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400" dirty="0"/>
              <a:t>of point in the world is generally not expressed in the frame of reference of the camera.</a:t>
            </a:r>
          </a:p>
          <a:p>
            <a:r>
              <a:rPr lang="en-CA" sz="2400" dirty="0"/>
              <a:t>Transform using 3D transformation</a:t>
            </a:r>
          </a:p>
          <a:p>
            <a:endParaRPr lang="en-CA" sz="2400" dirty="0"/>
          </a:p>
          <a:p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	or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 and orientation of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3068960"/>
            <a:ext cx="4626174" cy="109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4509120"/>
            <a:ext cx="2410222" cy="54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2267744" y="5085184"/>
            <a:ext cx="72008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4608004" y="5121189"/>
            <a:ext cx="57606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5616" y="5662989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in frame of reference of camera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11960" y="5661248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in frame of reference of world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D0661FA-E06E-360C-303C-844D4255D4D2}"/>
              </a:ext>
            </a:extLst>
          </p:cNvPr>
          <p:cNvGrpSpPr/>
          <p:nvPr/>
        </p:nvGrpSpPr>
        <p:grpSpPr>
          <a:xfrm>
            <a:off x="3572623" y="4917114"/>
            <a:ext cx="613440" cy="863280"/>
            <a:chOff x="3572623" y="4917114"/>
            <a:chExt cx="613440" cy="86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CDD5F26-3D7A-26E1-DCEB-C6A89E0F10A2}"/>
                    </a:ext>
                  </a:extLst>
                </p14:cNvPr>
                <p14:cNvContentPartPr/>
                <p14:nvPr/>
              </p14:nvContentPartPr>
              <p14:xfrm>
                <a:off x="4021183" y="4917114"/>
                <a:ext cx="72000" cy="374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CDD5F26-3D7A-26E1-DCEB-C6A89E0F10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3543" y="4899114"/>
                  <a:ext cx="1076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6A94D29-5C33-981A-ACBC-23F08C345F58}"/>
                    </a:ext>
                  </a:extLst>
                </p14:cNvPr>
                <p14:cNvContentPartPr/>
                <p14:nvPr/>
              </p14:nvContentPartPr>
              <p14:xfrm>
                <a:off x="3966823" y="5249754"/>
                <a:ext cx="79920" cy="116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6A94D29-5C33-981A-ACBC-23F08C345F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9183" y="5231754"/>
                  <a:ext cx="115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BDA9662-DE3B-28EF-DAAD-A50890EBC8B1}"/>
                    </a:ext>
                  </a:extLst>
                </p14:cNvPr>
                <p14:cNvContentPartPr/>
                <p14:nvPr/>
              </p14:nvContentPartPr>
              <p14:xfrm>
                <a:off x="3572623" y="5449554"/>
                <a:ext cx="190800" cy="3308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BDA9662-DE3B-28EF-DAAD-A50890EBC8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54983" y="5431914"/>
                  <a:ext cx="226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2ED5A6B-0E01-23D8-E9F2-218AA433AC87}"/>
                    </a:ext>
                  </a:extLst>
                </p14:cNvPr>
                <p14:cNvContentPartPr/>
                <p14:nvPr/>
              </p14:nvContentPartPr>
              <p14:xfrm>
                <a:off x="3703303" y="5515074"/>
                <a:ext cx="87840" cy="240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2ED5A6B-0E01-23D8-E9F2-218AA433AC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5303" y="5497434"/>
                  <a:ext cx="1234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7B90211-214E-766E-956E-739AF9E2E259}"/>
                    </a:ext>
                  </a:extLst>
                </p14:cNvPr>
                <p14:cNvContentPartPr/>
                <p14:nvPr/>
              </p14:nvContentPartPr>
              <p14:xfrm>
                <a:off x="3830383" y="5529834"/>
                <a:ext cx="154800" cy="180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7B90211-214E-766E-956E-739AF9E2E2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12383" y="5512194"/>
                  <a:ext cx="190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4D8B6E2-51C2-B4A0-A21A-B14B2C83DFBB}"/>
                    </a:ext>
                  </a:extLst>
                </p14:cNvPr>
                <p14:cNvContentPartPr/>
                <p14:nvPr/>
              </p14:nvContentPartPr>
              <p14:xfrm>
                <a:off x="3978343" y="5464674"/>
                <a:ext cx="95760" cy="269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4D8B6E2-51C2-B4A0-A21A-B14B2C83DF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0703" y="5447034"/>
                  <a:ext cx="131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DBC6A19-5FDD-DA71-91DE-B97B6FCF5F6A}"/>
                    </a:ext>
                  </a:extLst>
                </p14:cNvPr>
                <p14:cNvContentPartPr/>
                <p14:nvPr/>
              </p14:nvContentPartPr>
              <p14:xfrm>
                <a:off x="4087783" y="5400594"/>
                <a:ext cx="98280" cy="3506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DBC6A19-5FDD-DA71-91DE-B97B6FCF5F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0143" y="5382954"/>
                  <a:ext cx="13392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68669D5-2BED-76D5-8020-ACBE75BD929A}"/>
              </a:ext>
            </a:extLst>
          </p:cNvPr>
          <p:cNvGrpSpPr/>
          <p:nvPr/>
        </p:nvGrpSpPr>
        <p:grpSpPr>
          <a:xfrm>
            <a:off x="4478743" y="4073994"/>
            <a:ext cx="2841120" cy="1682280"/>
            <a:chOff x="4478743" y="4073994"/>
            <a:chExt cx="2841120" cy="168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61517EC-594B-9E03-D8CF-D84656116128}"/>
                    </a:ext>
                  </a:extLst>
                </p14:cNvPr>
                <p14:cNvContentPartPr/>
                <p14:nvPr/>
              </p14:nvContentPartPr>
              <p14:xfrm>
                <a:off x="4513303" y="4106394"/>
                <a:ext cx="208800" cy="295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61517EC-594B-9E03-D8CF-D846561161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95303" y="4088394"/>
                  <a:ext cx="244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E6C30E2-9E4B-1224-8556-117D1AD5FC95}"/>
                    </a:ext>
                  </a:extLst>
                </p14:cNvPr>
                <p14:cNvContentPartPr/>
                <p14:nvPr/>
              </p14:nvContentPartPr>
              <p14:xfrm>
                <a:off x="4612303" y="4233474"/>
                <a:ext cx="65880" cy="2109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E6C30E2-9E4B-1224-8556-117D1AD5FC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4663" y="4215474"/>
                  <a:ext cx="101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9AEE958-97C4-0A57-89B1-6DFCA1DDDB8D}"/>
                    </a:ext>
                  </a:extLst>
                </p14:cNvPr>
                <p14:cNvContentPartPr/>
                <p14:nvPr/>
              </p14:nvContentPartPr>
              <p14:xfrm>
                <a:off x="4913623" y="4221594"/>
                <a:ext cx="33840" cy="4186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9AEE958-97C4-0A57-89B1-6DFCA1DDDB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95983" y="4203954"/>
                  <a:ext cx="69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32F60BC-35CE-0DB5-9825-F00B64E74F46}"/>
                    </a:ext>
                  </a:extLst>
                </p14:cNvPr>
                <p14:cNvContentPartPr/>
                <p14:nvPr/>
              </p14:nvContentPartPr>
              <p14:xfrm>
                <a:off x="4922983" y="4186674"/>
                <a:ext cx="260280" cy="372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32F60BC-35CE-0DB5-9825-F00B64E74F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05343" y="4169034"/>
                  <a:ext cx="295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016FADD-48FA-32CF-75D8-104273C38DBD}"/>
                    </a:ext>
                  </a:extLst>
                </p14:cNvPr>
                <p14:cNvContentPartPr/>
                <p14:nvPr/>
              </p14:nvContentPartPr>
              <p14:xfrm>
                <a:off x="5180383" y="4408074"/>
                <a:ext cx="129240" cy="185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016FADD-48FA-32CF-75D8-104273C38D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2383" y="4390074"/>
                  <a:ext cx="164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C010AA5-0010-8BCF-5676-D307572AB2DC}"/>
                    </a:ext>
                  </a:extLst>
                </p14:cNvPr>
                <p14:cNvContentPartPr/>
                <p14:nvPr/>
              </p14:nvContentPartPr>
              <p14:xfrm>
                <a:off x="5502943" y="4100634"/>
                <a:ext cx="70920" cy="425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C010AA5-0010-8BCF-5676-D307572AB2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85303" y="4082994"/>
                  <a:ext cx="106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4557CEC-5B35-7E8B-A3CA-89DDB888B74E}"/>
                    </a:ext>
                  </a:extLst>
                </p14:cNvPr>
                <p14:cNvContentPartPr/>
                <p14:nvPr/>
              </p14:nvContentPartPr>
              <p14:xfrm>
                <a:off x="5287663" y="4381434"/>
                <a:ext cx="278640" cy="36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4557CEC-5B35-7E8B-A3CA-89DDB888B7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70023" y="4363794"/>
                  <a:ext cx="314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1D1963C-BF58-FB21-2C14-06D0CF7166E4}"/>
                    </a:ext>
                  </a:extLst>
                </p14:cNvPr>
                <p14:cNvContentPartPr/>
                <p14:nvPr/>
              </p14:nvContentPartPr>
              <p14:xfrm>
                <a:off x="5619223" y="4337154"/>
                <a:ext cx="210600" cy="158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1D1963C-BF58-FB21-2C14-06D0CF7166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01583" y="4319154"/>
                  <a:ext cx="246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EF0CF29-338E-18BA-4344-FEB225860896}"/>
                    </a:ext>
                  </a:extLst>
                </p14:cNvPr>
                <p14:cNvContentPartPr/>
                <p14:nvPr/>
              </p14:nvContentPartPr>
              <p14:xfrm>
                <a:off x="5918383" y="4073994"/>
                <a:ext cx="72720" cy="441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EF0CF29-338E-18BA-4344-FEB2258608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00383" y="4055994"/>
                  <a:ext cx="10836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44E8BEF-0FF7-147F-C11C-FCF2898A0C7A}"/>
                    </a:ext>
                  </a:extLst>
                </p14:cNvPr>
                <p14:cNvContentPartPr/>
                <p14:nvPr/>
              </p14:nvContentPartPr>
              <p14:xfrm>
                <a:off x="5691223" y="4323834"/>
                <a:ext cx="372600" cy="137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44E8BEF-0FF7-147F-C11C-FCF2898A0C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73583" y="4305834"/>
                  <a:ext cx="40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DEF01C8-5CF7-79AD-9AFA-2C6ADF01A915}"/>
                    </a:ext>
                  </a:extLst>
                </p14:cNvPr>
                <p14:cNvContentPartPr/>
                <p14:nvPr/>
              </p14:nvContentPartPr>
              <p14:xfrm>
                <a:off x="6098743" y="4280634"/>
                <a:ext cx="88920" cy="125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DEF01C8-5CF7-79AD-9AFA-2C6ADF01A9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80743" y="4262634"/>
                  <a:ext cx="124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5FAD52A-51BB-2636-4B82-4AF316F54DB7}"/>
                    </a:ext>
                  </a:extLst>
                </p14:cNvPr>
                <p14:cNvContentPartPr/>
                <p14:nvPr/>
              </p14:nvContentPartPr>
              <p14:xfrm>
                <a:off x="6238063" y="4248954"/>
                <a:ext cx="217800" cy="208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5FAD52A-51BB-2636-4B82-4AF316F54D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20063" y="4230954"/>
                  <a:ext cx="253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7932F29-0E83-9B4D-477A-E95A19100E58}"/>
                    </a:ext>
                  </a:extLst>
                </p14:cNvPr>
                <p14:cNvContentPartPr/>
                <p14:nvPr/>
              </p14:nvContentPartPr>
              <p14:xfrm>
                <a:off x="5451463" y="4633434"/>
                <a:ext cx="133920" cy="396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7932F29-0E83-9B4D-477A-E95A19100E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3463" y="4615434"/>
                  <a:ext cx="1695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15F8823-8D56-7E70-2AF2-50E8E872A229}"/>
                    </a:ext>
                  </a:extLst>
                </p14:cNvPr>
                <p14:cNvContentPartPr/>
                <p14:nvPr/>
              </p14:nvContentPartPr>
              <p14:xfrm>
                <a:off x="5601223" y="4585194"/>
                <a:ext cx="397440" cy="4125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15F8823-8D56-7E70-2AF2-50E8E872A2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3583" y="4567554"/>
                  <a:ext cx="4330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80B1B8D-2A0D-9E56-6699-2545E3AB1E95}"/>
                    </a:ext>
                  </a:extLst>
                </p14:cNvPr>
                <p14:cNvContentPartPr/>
                <p14:nvPr/>
              </p14:nvContentPartPr>
              <p14:xfrm>
                <a:off x="6141943" y="4451274"/>
                <a:ext cx="106920" cy="516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80B1B8D-2A0D-9E56-6699-2545E3AB1E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23943" y="4433274"/>
                  <a:ext cx="14256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559CB5D-C470-7E03-D1D1-C53E7C0D0006}"/>
                    </a:ext>
                  </a:extLst>
                </p14:cNvPr>
                <p14:cNvContentPartPr/>
                <p14:nvPr/>
              </p14:nvContentPartPr>
              <p14:xfrm>
                <a:off x="5931703" y="4711194"/>
                <a:ext cx="245520" cy="1054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559CB5D-C470-7E03-D1D1-C53E7C0D00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13703" y="4693194"/>
                  <a:ext cx="281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961BEC8-8E68-575E-35F2-BBBCAD96664C}"/>
                    </a:ext>
                  </a:extLst>
                </p14:cNvPr>
                <p14:cNvContentPartPr/>
                <p14:nvPr/>
              </p14:nvContentPartPr>
              <p14:xfrm>
                <a:off x="6215023" y="4733514"/>
                <a:ext cx="187200" cy="1868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961BEC8-8E68-575E-35F2-BBBCAD9666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97023" y="4715874"/>
                  <a:ext cx="2228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8F7BE89-663C-DBA0-AD69-CD5E2ED628A4}"/>
                    </a:ext>
                  </a:extLst>
                </p14:cNvPr>
                <p14:cNvContentPartPr/>
                <p14:nvPr/>
              </p14:nvContentPartPr>
              <p14:xfrm>
                <a:off x="6447223" y="4639194"/>
                <a:ext cx="242640" cy="364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8F7BE89-663C-DBA0-AD69-CD5E2ED628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29583" y="4621194"/>
                  <a:ext cx="2782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BC1F2C1-FC84-CF22-1DA2-D39B293805F3}"/>
                    </a:ext>
                  </a:extLst>
                </p14:cNvPr>
                <p14:cNvContentPartPr/>
                <p14:nvPr/>
              </p14:nvContentPartPr>
              <p14:xfrm>
                <a:off x="4478743" y="5022234"/>
                <a:ext cx="159120" cy="272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BC1F2C1-FC84-CF22-1DA2-D39B293805F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60743" y="5004594"/>
                  <a:ext cx="194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B2E92A1-BD0C-5D42-82EE-F8B65AFA86C8}"/>
                    </a:ext>
                  </a:extLst>
                </p14:cNvPr>
                <p14:cNvContentPartPr/>
                <p14:nvPr/>
              </p14:nvContentPartPr>
              <p14:xfrm>
                <a:off x="4556863" y="5278194"/>
                <a:ext cx="226800" cy="123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B2E92A1-BD0C-5D42-82EE-F8B65AFA86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39223" y="5260554"/>
                  <a:ext cx="262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110241A-436E-E3DD-BFB0-7E29A71C4A99}"/>
                    </a:ext>
                  </a:extLst>
                </p14:cNvPr>
                <p14:cNvContentPartPr/>
                <p14:nvPr/>
              </p14:nvContentPartPr>
              <p14:xfrm>
                <a:off x="4676743" y="5399874"/>
                <a:ext cx="146160" cy="356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110241A-436E-E3DD-BFB0-7E29A71C4A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59103" y="5381874"/>
                  <a:ext cx="1818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EC22C7D-145C-AEB5-38EF-D2F89D50FD02}"/>
                    </a:ext>
                  </a:extLst>
                </p14:cNvPr>
                <p14:cNvContentPartPr/>
                <p14:nvPr/>
              </p14:nvContentPartPr>
              <p14:xfrm>
                <a:off x="4914703" y="5399154"/>
                <a:ext cx="104400" cy="249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EC22C7D-145C-AEB5-38EF-D2F89D50FD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97063" y="5381514"/>
                  <a:ext cx="140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743A383-11DA-6FF5-983D-DC38C76F8D3E}"/>
                    </a:ext>
                  </a:extLst>
                </p14:cNvPr>
                <p14:cNvContentPartPr/>
                <p14:nvPr/>
              </p14:nvContentPartPr>
              <p14:xfrm>
                <a:off x="5142223" y="5454594"/>
                <a:ext cx="82080" cy="81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743A383-11DA-6FF5-983D-DC38C76F8D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4223" y="5436954"/>
                  <a:ext cx="11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4284DBB-AA17-7454-1CDC-092071B31C42}"/>
                    </a:ext>
                  </a:extLst>
                </p14:cNvPr>
                <p14:cNvContentPartPr/>
                <p14:nvPr/>
              </p14:nvContentPartPr>
              <p14:xfrm>
                <a:off x="5275423" y="5394834"/>
                <a:ext cx="30600" cy="213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4284DBB-AA17-7454-1CDC-092071B31C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57423" y="5376834"/>
                  <a:ext cx="66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9BAB367-35B7-34F4-581B-9483387F6110}"/>
                    </a:ext>
                  </a:extLst>
                </p14:cNvPr>
                <p14:cNvContentPartPr/>
                <p14:nvPr/>
              </p14:nvContentPartPr>
              <p14:xfrm>
                <a:off x="5334103" y="5263794"/>
                <a:ext cx="109800" cy="412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9BAB367-35B7-34F4-581B-9483387F611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16463" y="5245794"/>
                  <a:ext cx="145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4C01624-E9B1-523E-6F1B-DECB70EB5B3F}"/>
                    </a:ext>
                  </a:extLst>
                </p14:cNvPr>
                <p14:cNvContentPartPr/>
                <p14:nvPr/>
              </p14:nvContentPartPr>
              <p14:xfrm>
                <a:off x="5325103" y="4991274"/>
                <a:ext cx="897480" cy="448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4C01624-E9B1-523E-6F1B-DECB70EB5B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07463" y="4973634"/>
                  <a:ext cx="93312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B35D006-A6F1-6635-9209-31D6D0E4D0DB}"/>
                    </a:ext>
                  </a:extLst>
                </p14:cNvPr>
                <p14:cNvContentPartPr/>
                <p14:nvPr/>
              </p14:nvContentPartPr>
              <p14:xfrm>
                <a:off x="6514543" y="5189274"/>
                <a:ext cx="111600" cy="205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B35D006-A6F1-6635-9209-31D6D0E4D0D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96543" y="5171274"/>
                  <a:ext cx="147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71114DC-AFC8-48E4-2779-C96C14F12391}"/>
                    </a:ext>
                  </a:extLst>
                </p14:cNvPr>
                <p14:cNvContentPartPr/>
                <p14:nvPr/>
              </p14:nvContentPartPr>
              <p14:xfrm>
                <a:off x="6463063" y="5326434"/>
                <a:ext cx="132480" cy="193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71114DC-AFC8-48E4-2779-C96C14F123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45063" y="5308434"/>
                  <a:ext cx="168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7F9E0A6-6693-AC36-FE9C-4650630101FA}"/>
                    </a:ext>
                  </a:extLst>
                </p14:cNvPr>
                <p14:cNvContentPartPr/>
                <p14:nvPr/>
              </p14:nvContentPartPr>
              <p14:xfrm>
                <a:off x="6571783" y="5269194"/>
                <a:ext cx="348840" cy="2408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7F9E0A6-6693-AC36-FE9C-4650630101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53783" y="5251554"/>
                  <a:ext cx="384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100039B-92DD-2374-4BC0-A63BEE6FC524}"/>
                    </a:ext>
                  </a:extLst>
                </p14:cNvPr>
                <p14:cNvContentPartPr/>
                <p14:nvPr/>
              </p14:nvContentPartPr>
              <p14:xfrm>
                <a:off x="6785983" y="5258754"/>
                <a:ext cx="312480" cy="1573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100039B-92DD-2374-4BC0-A63BEE6FC5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68343" y="5240754"/>
                  <a:ext cx="3481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E1D4348-C034-5B8B-512B-A6F5D7B78B9F}"/>
                    </a:ext>
                  </a:extLst>
                </p14:cNvPr>
                <p14:cNvContentPartPr/>
                <p14:nvPr/>
              </p14:nvContentPartPr>
              <p14:xfrm>
                <a:off x="7157143" y="5149674"/>
                <a:ext cx="162720" cy="401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E1D4348-C034-5B8B-512B-A6F5D7B78B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39143" y="5131674"/>
                  <a:ext cx="19836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E6A29DB-6819-30B2-9A64-29E3458F8B52}"/>
              </a:ext>
            </a:extLst>
          </p:cNvPr>
          <p:cNvGrpSpPr/>
          <p:nvPr/>
        </p:nvGrpSpPr>
        <p:grpSpPr>
          <a:xfrm>
            <a:off x="2154943" y="4230594"/>
            <a:ext cx="903960" cy="434520"/>
            <a:chOff x="2154943" y="4230594"/>
            <a:chExt cx="90396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D2054A5-2CF7-B520-AD22-7DAEA449AE1F}"/>
                    </a:ext>
                  </a:extLst>
                </p14:cNvPr>
                <p14:cNvContentPartPr/>
                <p14:nvPr/>
              </p14:nvContentPartPr>
              <p14:xfrm>
                <a:off x="2156743" y="4358394"/>
                <a:ext cx="115560" cy="205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D2054A5-2CF7-B520-AD22-7DAEA449AE1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38743" y="4340394"/>
                  <a:ext cx="151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19793C9-EFD1-47D0-6ED8-86ABC184256E}"/>
                    </a:ext>
                  </a:extLst>
                </p14:cNvPr>
                <p14:cNvContentPartPr/>
                <p14:nvPr/>
              </p14:nvContentPartPr>
              <p14:xfrm>
                <a:off x="2154943" y="4388634"/>
                <a:ext cx="105120" cy="2764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19793C9-EFD1-47D0-6ED8-86ABC18425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36943" y="4370634"/>
                  <a:ext cx="140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ABDB750-5F74-4FBB-D426-8F74A94CDF0A}"/>
                    </a:ext>
                  </a:extLst>
                </p14:cNvPr>
                <p14:cNvContentPartPr/>
                <p14:nvPr/>
              </p14:nvContentPartPr>
              <p14:xfrm>
                <a:off x="2319103" y="4403754"/>
                <a:ext cx="43560" cy="2084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ABDB750-5F74-4FBB-D426-8F74A94CDF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01103" y="4386114"/>
                  <a:ext cx="79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00A75C9-5A0A-9A77-8DF8-AA34BA185F16}"/>
                    </a:ext>
                  </a:extLst>
                </p14:cNvPr>
                <p14:cNvContentPartPr/>
                <p14:nvPr/>
              </p14:nvContentPartPr>
              <p14:xfrm>
                <a:off x="2418103" y="4426074"/>
                <a:ext cx="162720" cy="72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00A75C9-5A0A-9A77-8DF8-AA34BA185F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00463" y="4408074"/>
                  <a:ext cx="198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5249AFD-9F1D-265E-FF11-CD917D8B958E}"/>
                    </a:ext>
                  </a:extLst>
                </p14:cNvPr>
                <p14:cNvContentPartPr/>
                <p14:nvPr/>
              </p14:nvContentPartPr>
              <p14:xfrm>
                <a:off x="2672983" y="4376394"/>
                <a:ext cx="48240" cy="208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5249AFD-9F1D-265E-FF11-CD917D8B95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54983" y="4358394"/>
                  <a:ext cx="83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628E27B-AC92-7193-BE45-E617F8020B5D}"/>
                    </a:ext>
                  </a:extLst>
                </p14:cNvPr>
                <p14:cNvContentPartPr/>
                <p14:nvPr/>
              </p14:nvContentPartPr>
              <p14:xfrm>
                <a:off x="2760823" y="4230594"/>
                <a:ext cx="298080" cy="363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628E27B-AC92-7193-BE45-E617F8020B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42823" y="4212594"/>
                  <a:ext cx="333720" cy="399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913187"/>
          </a:xfrm>
        </p:spPr>
        <p:txBody>
          <a:bodyPr>
            <a:normAutofit/>
          </a:bodyPr>
          <a:lstStyle/>
          <a:p>
            <a:r>
              <a:rPr lang="en-CA" sz="2400" dirty="0"/>
              <a:t>Intrinsic parameters                       (stored as intrinsic matrix)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Extrinsic parameters</a:t>
            </a:r>
          </a:p>
          <a:p>
            <a:endParaRPr lang="en-CA" sz="2400" dirty="0"/>
          </a:p>
          <a:p>
            <a:endParaRPr lang="en-CA" sz="2400" dirty="0"/>
          </a:p>
          <a:p>
            <a:pPr>
              <a:buNone/>
            </a:pPr>
            <a:endParaRPr lang="en-CA" sz="2400" dirty="0"/>
          </a:p>
          <a:p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pinhole camera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857311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510062" y="2476445"/>
            <a:ext cx="454426" cy="56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132" y="4077072"/>
            <a:ext cx="2738114" cy="49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5445224"/>
            <a:ext cx="118192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5497" y="4077072"/>
            <a:ext cx="2699967" cy="1280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D22BAF-E04D-7CF0-6BA2-C7B5C083DB3E}"/>
              </a:ext>
            </a:extLst>
          </p:cNvPr>
          <p:cNvGrpSpPr/>
          <p:nvPr/>
        </p:nvGrpSpPr>
        <p:grpSpPr>
          <a:xfrm>
            <a:off x="757063" y="4579074"/>
            <a:ext cx="2100960" cy="794520"/>
            <a:chOff x="757063" y="4579074"/>
            <a:chExt cx="2100960" cy="79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569B06C-68C3-10B4-47FE-6A504570027E}"/>
                    </a:ext>
                  </a:extLst>
                </p14:cNvPr>
                <p14:cNvContentPartPr/>
                <p14:nvPr/>
              </p14:nvContentPartPr>
              <p14:xfrm>
                <a:off x="757063" y="5280354"/>
                <a:ext cx="914760" cy="932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569B06C-68C3-10B4-47FE-6A50457002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9063" y="5262714"/>
                  <a:ext cx="950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F38DEF1-EDF4-C90B-4B90-CC4B6C163D9A}"/>
                    </a:ext>
                  </a:extLst>
                </p14:cNvPr>
                <p14:cNvContentPartPr/>
                <p14:nvPr/>
              </p14:nvContentPartPr>
              <p14:xfrm>
                <a:off x="1516663" y="4729554"/>
                <a:ext cx="194040" cy="314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F38DEF1-EDF4-C90B-4B90-CC4B6C163D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8663" y="4711554"/>
                  <a:ext cx="2296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96725C6-8EC1-5C99-0FCD-3A0C72F40A4D}"/>
                    </a:ext>
                  </a:extLst>
                </p14:cNvPr>
                <p14:cNvContentPartPr/>
                <p14:nvPr/>
              </p14:nvContentPartPr>
              <p14:xfrm>
                <a:off x="1706023" y="4639914"/>
                <a:ext cx="128520" cy="457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96725C6-8EC1-5C99-0FCD-3A0C72F40A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88023" y="4622274"/>
                  <a:ext cx="16416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553B9D7-ADD7-9E65-901C-26DDC8A07877}"/>
                    </a:ext>
                  </a:extLst>
                </p14:cNvPr>
                <p14:cNvContentPartPr/>
                <p14:nvPr/>
              </p14:nvContentPartPr>
              <p14:xfrm>
                <a:off x="1941103" y="4666914"/>
                <a:ext cx="168120" cy="42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553B9D7-ADD7-9E65-901C-26DDC8A078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3103" y="4649274"/>
                  <a:ext cx="203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1CEF8B9-FB74-072D-6F47-6EC7E42B3AA0}"/>
                    </a:ext>
                  </a:extLst>
                </p14:cNvPr>
                <p14:cNvContentPartPr/>
                <p14:nvPr/>
              </p14:nvContentPartPr>
              <p14:xfrm>
                <a:off x="1940023" y="4579074"/>
                <a:ext cx="165240" cy="398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1CEF8B9-FB74-072D-6F47-6EC7E42B3A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2023" y="4561074"/>
                  <a:ext cx="2008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3341516-5E6D-C815-4003-AAC2CF593C6A}"/>
                    </a:ext>
                  </a:extLst>
                </p14:cNvPr>
                <p14:cNvContentPartPr/>
                <p14:nvPr/>
              </p14:nvContentPartPr>
              <p14:xfrm>
                <a:off x="2018863" y="4770954"/>
                <a:ext cx="241200" cy="235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3341516-5E6D-C815-4003-AAC2CF593C6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01223" y="4753314"/>
                  <a:ext cx="276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31A4EEE-5C12-EDDE-6872-62CAFF551C4C}"/>
                    </a:ext>
                  </a:extLst>
                </p14:cNvPr>
                <p14:cNvContentPartPr/>
                <p14:nvPr/>
              </p14:nvContentPartPr>
              <p14:xfrm>
                <a:off x="2287423" y="4615434"/>
                <a:ext cx="570600" cy="515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31A4EEE-5C12-EDDE-6872-62CAFF551C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69423" y="4597434"/>
                  <a:ext cx="606240" cy="551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291318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400" dirty="0"/>
              <a:t>For short:</a:t>
            </a:r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r>
              <a:rPr lang="en-CA" sz="2400" dirty="0"/>
              <a:t>Add noise – uncertainty in localizing feature in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pinhole camera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857311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white">
          <a:xfrm>
            <a:off x="8510062" y="2404437"/>
            <a:ext cx="454426" cy="56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789040"/>
            <a:ext cx="3378596" cy="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301208"/>
            <a:ext cx="7128792" cy="60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8741C21F-C33A-B3F0-31A0-150087725CA4}"/>
                  </a:ext>
                </a:extLst>
              </p14:cNvPr>
              <p14:cNvContentPartPr/>
              <p14:nvPr/>
            </p14:nvContentPartPr>
            <p14:xfrm>
              <a:off x="552583" y="5844834"/>
              <a:ext cx="8211960" cy="4528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8741C21F-C33A-B3F0-31A0-150087725C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583" y="5827194"/>
                <a:ext cx="8247600" cy="48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B84D9D07-C469-8A31-DBD5-03E135D51314}"/>
              </a:ext>
            </a:extLst>
          </p:cNvPr>
          <p:cNvGrpSpPr/>
          <p:nvPr/>
        </p:nvGrpSpPr>
        <p:grpSpPr>
          <a:xfrm>
            <a:off x="4192903" y="2659554"/>
            <a:ext cx="4165200" cy="2750040"/>
            <a:chOff x="4192903" y="2659554"/>
            <a:chExt cx="4165200" cy="27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B2C86A6-6C4C-064D-64B6-D16CA24C9109}"/>
                    </a:ext>
                  </a:extLst>
                </p14:cNvPr>
                <p14:cNvContentPartPr/>
                <p14:nvPr/>
              </p14:nvContentPartPr>
              <p14:xfrm>
                <a:off x="4192903" y="3923154"/>
                <a:ext cx="1489320" cy="1486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B2C86A6-6C4C-064D-64B6-D16CA24C91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75263" y="3905154"/>
                  <a:ext cx="1524960" cy="15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357D068-AD82-119F-BF2A-0E351CF9588F}"/>
                    </a:ext>
                  </a:extLst>
                </p14:cNvPr>
                <p14:cNvContentPartPr/>
                <p14:nvPr/>
              </p14:nvContentPartPr>
              <p14:xfrm>
                <a:off x="5839183" y="3432114"/>
                <a:ext cx="236160" cy="243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357D068-AD82-119F-BF2A-0E351CF958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21543" y="3414474"/>
                  <a:ext cx="2718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3284E34-7B4C-1973-A579-2B1693002638}"/>
                    </a:ext>
                  </a:extLst>
                </p14:cNvPr>
                <p14:cNvContentPartPr/>
                <p14:nvPr/>
              </p14:nvContentPartPr>
              <p14:xfrm>
                <a:off x="6157783" y="3380994"/>
                <a:ext cx="110160" cy="220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3284E34-7B4C-1973-A579-2B16930026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9783" y="3362994"/>
                  <a:ext cx="14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7215E66-0F87-FBA9-6BDE-E8C594F653AF}"/>
                    </a:ext>
                  </a:extLst>
                </p14:cNvPr>
                <p14:cNvContentPartPr/>
                <p14:nvPr/>
              </p14:nvContentPartPr>
              <p14:xfrm>
                <a:off x="6355423" y="3303954"/>
                <a:ext cx="178200" cy="266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7215E66-0F87-FBA9-6BDE-E8C594F653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37783" y="3286314"/>
                  <a:ext cx="213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BA4FE69-C44B-6505-25FC-36676926425C}"/>
                    </a:ext>
                  </a:extLst>
                </p14:cNvPr>
                <p14:cNvContentPartPr/>
                <p14:nvPr/>
              </p14:nvContentPartPr>
              <p14:xfrm>
                <a:off x="6940423" y="2966274"/>
                <a:ext cx="6480" cy="3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BA4FE69-C44B-6505-25FC-36676926425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22783" y="2948634"/>
                  <a:ext cx="42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E1AE94A-17A6-CC56-2181-4830FFAA99CF}"/>
                    </a:ext>
                  </a:extLst>
                </p14:cNvPr>
                <p14:cNvContentPartPr/>
                <p14:nvPr/>
              </p14:nvContentPartPr>
              <p14:xfrm>
                <a:off x="6730543" y="3069954"/>
                <a:ext cx="208440" cy="105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E1AE94A-17A6-CC56-2181-4830FFAA99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2903" y="3051954"/>
                  <a:ext cx="244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57C3D27-C17C-07AF-F4B5-6BDE673D7727}"/>
                    </a:ext>
                  </a:extLst>
                </p14:cNvPr>
                <p14:cNvContentPartPr/>
                <p14:nvPr/>
              </p14:nvContentPartPr>
              <p14:xfrm>
                <a:off x="6826303" y="2957274"/>
                <a:ext cx="336960" cy="407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57C3D27-C17C-07AF-F4B5-6BDE673D77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08663" y="2939274"/>
                  <a:ext cx="3726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2BDF1C5-6CDC-E2ED-F0E4-7ADE15253034}"/>
                    </a:ext>
                  </a:extLst>
                </p14:cNvPr>
                <p14:cNvContentPartPr/>
                <p14:nvPr/>
              </p14:nvContentPartPr>
              <p14:xfrm>
                <a:off x="6995503" y="3058074"/>
                <a:ext cx="237960" cy="260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2BDF1C5-6CDC-E2ED-F0E4-7ADE152530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77503" y="3040434"/>
                  <a:ext cx="273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46BA3ED-3B55-03D6-3827-C4021AA915A4}"/>
                    </a:ext>
                  </a:extLst>
                </p14:cNvPr>
                <p14:cNvContentPartPr/>
                <p14:nvPr/>
              </p14:nvContentPartPr>
              <p14:xfrm>
                <a:off x="7286023" y="2806434"/>
                <a:ext cx="475920" cy="483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46BA3ED-3B55-03D6-3827-C4021AA915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68383" y="2788434"/>
                  <a:ext cx="5115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98C9AF3-4E2E-1931-24DB-72CB1A0F165C}"/>
                    </a:ext>
                  </a:extLst>
                </p14:cNvPr>
                <p14:cNvContentPartPr/>
                <p14:nvPr/>
              </p14:nvContentPartPr>
              <p14:xfrm>
                <a:off x="7988023" y="2717154"/>
                <a:ext cx="153000" cy="92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98C9AF3-4E2E-1931-24DB-72CB1A0F16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70383" y="2699514"/>
                  <a:ext cx="188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EA038C5-A55F-E964-1911-86F9EB36A7E4}"/>
                    </a:ext>
                  </a:extLst>
                </p14:cNvPr>
                <p14:cNvContentPartPr/>
                <p14:nvPr/>
              </p14:nvContentPartPr>
              <p14:xfrm>
                <a:off x="7822423" y="2659554"/>
                <a:ext cx="535680" cy="5331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EA038C5-A55F-E964-1911-86F9EB36A7E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04783" y="2641914"/>
                  <a:ext cx="5713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0BB98EE-B1BC-CC07-8F78-70F72471E61B}"/>
                    </a:ext>
                  </a:extLst>
                </p14:cNvPr>
                <p14:cNvContentPartPr/>
                <p14:nvPr/>
              </p14:nvContentPartPr>
              <p14:xfrm>
                <a:off x="6408703" y="3703194"/>
                <a:ext cx="201600" cy="226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0BB98EE-B1BC-CC07-8F78-70F72471E61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91063" y="3685554"/>
                  <a:ext cx="2372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8E8E9A1-3E39-C3B2-D246-9D91F3E06B6F}"/>
                    </a:ext>
                  </a:extLst>
                </p14:cNvPr>
                <p14:cNvContentPartPr/>
                <p14:nvPr/>
              </p14:nvContentPartPr>
              <p14:xfrm>
                <a:off x="6447943" y="3890034"/>
                <a:ext cx="131760" cy="117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8E8E9A1-3E39-C3B2-D246-9D91F3E06B6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29943" y="3872394"/>
                  <a:ext cx="167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1337681-FF1C-EDD0-F7FF-EE4B9E742451}"/>
                    </a:ext>
                  </a:extLst>
                </p14:cNvPr>
                <p14:cNvContentPartPr/>
                <p14:nvPr/>
              </p14:nvContentPartPr>
              <p14:xfrm>
                <a:off x="6392503" y="3924594"/>
                <a:ext cx="426960" cy="290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1337681-FF1C-EDD0-F7FF-EE4B9E7424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74503" y="3906594"/>
                  <a:ext cx="4626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C252BCB-FDF9-EB83-4A63-DA2FE75271CA}"/>
                    </a:ext>
                  </a:extLst>
                </p14:cNvPr>
                <p14:cNvContentPartPr/>
                <p14:nvPr/>
              </p14:nvContentPartPr>
              <p14:xfrm>
                <a:off x="6913063" y="3648834"/>
                <a:ext cx="182880" cy="119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C252BCB-FDF9-EB83-4A63-DA2FE75271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95423" y="3631194"/>
                  <a:ext cx="218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9CD270F-77C5-D5F7-133A-2A6DD4B8B476}"/>
                    </a:ext>
                  </a:extLst>
                </p14:cNvPr>
                <p14:cNvContentPartPr/>
                <p14:nvPr/>
              </p14:nvContentPartPr>
              <p14:xfrm>
                <a:off x="6957343" y="3598794"/>
                <a:ext cx="161280" cy="288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9CD270F-77C5-D5F7-133A-2A6DD4B8B4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39343" y="3580794"/>
                  <a:ext cx="196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E5952DC-A877-D6CF-4B32-E0AD6589FBB4}"/>
                    </a:ext>
                  </a:extLst>
                </p14:cNvPr>
                <p14:cNvContentPartPr/>
                <p14:nvPr/>
              </p14:nvContentPartPr>
              <p14:xfrm>
                <a:off x="6965623" y="3756474"/>
                <a:ext cx="228960" cy="2934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E5952DC-A877-D6CF-4B32-E0AD6589FBB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47623" y="3738834"/>
                  <a:ext cx="2646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F63D9FB-7D78-04E7-9E36-857CDB28E58C}"/>
                    </a:ext>
                  </a:extLst>
                </p14:cNvPr>
                <p14:cNvContentPartPr/>
                <p14:nvPr/>
              </p14:nvContentPartPr>
              <p14:xfrm>
                <a:off x="7165423" y="3547674"/>
                <a:ext cx="276840" cy="613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F63D9FB-7D78-04E7-9E36-857CDB28E58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7783" y="3529674"/>
                  <a:ext cx="31248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3CB8B2A-07F5-2ECD-5D46-7C01DEEED2CC}"/>
                    </a:ext>
                  </a:extLst>
                </p14:cNvPr>
                <p14:cNvContentPartPr/>
                <p14:nvPr/>
              </p14:nvContentPartPr>
              <p14:xfrm>
                <a:off x="7593463" y="3451194"/>
                <a:ext cx="384840" cy="414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3CB8B2A-07F5-2ECD-5D46-7C01DEEED2C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75463" y="3433554"/>
                  <a:ext cx="420480" cy="45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6DB1995-9AAD-CDD1-DBEE-383650B3FA9E}"/>
                  </a:ext>
                </a:extLst>
              </p14:cNvPr>
              <p14:cNvContentPartPr/>
              <p14:nvPr/>
            </p14:nvContentPartPr>
            <p14:xfrm>
              <a:off x="178903" y="4330314"/>
              <a:ext cx="7811280" cy="10148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6DB1995-9AAD-CDD1-DBEE-383650B3FA9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2783" y="4324194"/>
                <a:ext cx="7823520" cy="10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Radial distortion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8682988" cy="310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4725144"/>
            <a:ext cx="4680520" cy="13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7E6800B-51EF-912C-647C-24DC6F89653D}"/>
              </a:ext>
            </a:extLst>
          </p:cNvPr>
          <p:cNvGrpSpPr/>
          <p:nvPr/>
        </p:nvGrpSpPr>
        <p:grpSpPr>
          <a:xfrm>
            <a:off x="6636223" y="136674"/>
            <a:ext cx="2134440" cy="813240"/>
            <a:chOff x="6636223" y="136674"/>
            <a:chExt cx="2134440" cy="8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8236D73-5965-F52E-C045-63247BF41CA7}"/>
                    </a:ext>
                  </a:extLst>
                </p14:cNvPr>
                <p14:cNvContentPartPr/>
                <p14:nvPr/>
              </p14:nvContentPartPr>
              <p14:xfrm>
                <a:off x="6704983" y="476514"/>
                <a:ext cx="86040" cy="2466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8236D73-5965-F52E-C045-63247BF41C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98863" y="470394"/>
                  <a:ext cx="98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5FE64E0-B96B-25E9-9042-F69AEC91E92F}"/>
                    </a:ext>
                  </a:extLst>
                </p14:cNvPr>
                <p14:cNvContentPartPr/>
                <p14:nvPr/>
              </p14:nvContentPartPr>
              <p14:xfrm>
                <a:off x="6636223" y="399834"/>
                <a:ext cx="519120" cy="5500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5FE64E0-B96B-25E9-9042-F69AEC91E9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30103" y="393714"/>
                  <a:ext cx="53136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87A7E00-EF93-D25C-72B1-261012AD54C2}"/>
                    </a:ext>
                  </a:extLst>
                </p14:cNvPr>
                <p14:cNvContentPartPr/>
                <p14:nvPr/>
              </p14:nvContentPartPr>
              <p14:xfrm>
                <a:off x="7046623" y="648594"/>
                <a:ext cx="128160" cy="50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87A7E00-EF93-D25C-72B1-261012AD54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40503" y="642474"/>
                  <a:ext cx="140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DC72C9C-4726-D5E1-0684-C2BE4136A144}"/>
                    </a:ext>
                  </a:extLst>
                </p14:cNvPr>
                <p14:cNvContentPartPr/>
                <p14:nvPr/>
              </p14:nvContentPartPr>
              <p14:xfrm>
                <a:off x="6958783" y="716634"/>
                <a:ext cx="385200" cy="180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DC72C9C-4726-D5E1-0684-C2BE4136A1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52663" y="710514"/>
                  <a:ext cx="397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25F2DFC-5F01-C021-CDFD-141B45A7C67D}"/>
                    </a:ext>
                  </a:extLst>
                </p14:cNvPr>
                <p14:cNvContentPartPr/>
                <p14:nvPr/>
              </p14:nvContentPartPr>
              <p14:xfrm>
                <a:off x="7417423" y="360234"/>
                <a:ext cx="441720" cy="444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25F2DFC-5F01-C021-CDFD-141B45A7C6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11303" y="354114"/>
                  <a:ext cx="4539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6C29DA1-A0C5-D34D-0B1F-52E487E0E2F5}"/>
                    </a:ext>
                  </a:extLst>
                </p14:cNvPr>
                <p14:cNvContentPartPr/>
                <p14:nvPr/>
              </p14:nvContentPartPr>
              <p14:xfrm>
                <a:off x="7921063" y="359154"/>
                <a:ext cx="143280" cy="151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6C29DA1-A0C5-D34D-0B1F-52E487E0E2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14943" y="353034"/>
                  <a:ext cx="155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D2CD30F-4249-1274-9659-071FB5A079B7}"/>
                    </a:ext>
                  </a:extLst>
                </p14:cNvPr>
                <p14:cNvContentPartPr/>
                <p14:nvPr/>
              </p14:nvContentPartPr>
              <p14:xfrm>
                <a:off x="7977943" y="424314"/>
                <a:ext cx="44640" cy="51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D2CD30F-4249-1274-9659-071FB5A079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1823" y="418194"/>
                  <a:ext cx="56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3259670-0383-B1A9-E807-1F572C7C17E0}"/>
                    </a:ext>
                  </a:extLst>
                </p14:cNvPr>
                <p14:cNvContentPartPr/>
                <p14:nvPr/>
              </p14:nvContentPartPr>
              <p14:xfrm>
                <a:off x="8065783" y="255834"/>
                <a:ext cx="105120" cy="37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3259670-0383-B1A9-E807-1F572C7C17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59663" y="249714"/>
                  <a:ext cx="117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1E54C7C-6B16-2392-6ED7-4239C5A964FD}"/>
                    </a:ext>
                  </a:extLst>
                </p14:cNvPr>
                <p14:cNvContentPartPr/>
                <p14:nvPr/>
              </p14:nvContentPartPr>
              <p14:xfrm>
                <a:off x="8060743" y="184914"/>
                <a:ext cx="227520" cy="289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1E54C7C-6B16-2392-6ED7-4239C5A964F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54623" y="178794"/>
                  <a:ext cx="239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739D486-B299-4B8C-F760-0B822493BCD3}"/>
                    </a:ext>
                  </a:extLst>
                </p14:cNvPr>
                <p14:cNvContentPartPr/>
                <p14:nvPr/>
              </p14:nvContentPartPr>
              <p14:xfrm>
                <a:off x="8099623" y="136674"/>
                <a:ext cx="596160" cy="607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739D486-B299-4B8C-F760-0B822493BC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93503" y="130554"/>
                  <a:ext cx="6084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1386232-0E11-A10F-C6E1-B4EB93BE086F}"/>
                    </a:ext>
                  </a:extLst>
                </p14:cNvPr>
                <p14:cNvContentPartPr/>
                <p14:nvPr/>
              </p14:nvContentPartPr>
              <p14:xfrm>
                <a:off x="8591023" y="300834"/>
                <a:ext cx="29880" cy="64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1386232-0E11-A10F-C6E1-B4EB93BE08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84903" y="294714"/>
                  <a:ext cx="42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098FFE9-FF0A-F5D4-CB7A-2530218D3354}"/>
                    </a:ext>
                  </a:extLst>
                </p14:cNvPr>
                <p14:cNvContentPartPr/>
                <p14:nvPr/>
              </p14:nvContentPartPr>
              <p14:xfrm>
                <a:off x="8501023" y="311274"/>
                <a:ext cx="269640" cy="502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098FFE9-FF0A-F5D4-CB7A-2530218D33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94903" y="305154"/>
                  <a:ext cx="281880" cy="51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>
                <a:solidFill>
                  <a:srgbClr val="FF0000"/>
                </a:solidFill>
              </a:rPr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5C55235-6EBD-816A-8C55-ED30F57DC3E7}"/>
                  </a:ext>
                </a:extLst>
              </p14:cNvPr>
              <p14:cNvContentPartPr/>
              <p14:nvPr/>
            </p14:nvContentPartPr>
            <p14:xfrm>
              <a:off x="1442863" y="1593218"/>
              <a:ext cx="1922760" cy="1663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5C55235-6EBD-816A-8C55-ED30F57DC3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223" y="1575218"/>
                <a:ext cx="19584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EF90757A-780F-DD29-DCD9-F274FE1F26B4}"/>
                  </a:ext>
                </a:extLst>
              </p14:cNvPr>
              <p14:cNvContentPartPr/>
              <p14:nvPr/>
            </p14:nvContentPartPr>
            <p14:xfrm>
              <a:off x="6139783" y="4525418"/>
              <a:ext cx="67680" cy="2052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EF90757A-780F-DD29-DCD9-F274FE1F26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22143" y="4507418"/>
                <a:ext cx="1033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93493D0D-0BD4-8DFD-CF03-24787B6511E0}"/>
              </a:ext>
            </a:extLst>
          </p:cNvPr>
          <p:cNvGrpSpPr/>
          <p:nvPr/>
        </p:nvGrpSpPr>
        <p:grpSpPr>
          <a:xfrm>
            <a:off x="5519863" y="765578"/>
            <a:ext cx="3727800" cy="1974240"/>
            <a:chOff x="5519863" y="765578"/>
            <a:chExt cx="3727800" cy="19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22ECF91-328E-A002-B93B-0BAA83E56962}"/>
                    </a:ext>
                  </a:extLst>
                </p14:cNvPr>
                <p14:cNvContentPartPr/>
                <p14:nvPr/>
              </p14:nvContentPartPr>
              <p14:xfrm>
                <a:off x="5550463" y="765578"/>
                <a:ext cx="1960560" cy="141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22ECF91-328E-A002-B93B-0BAA83E569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32823" y="747938"/>
                  <a:ext cx="1996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7408F8D-1531-34DA-50AD-B99FA42D26A9}"/>
                    </a:ext>
                  </a:extLst>
                </p14:cNvPr>
                <p14:cNvContentPartPr/>
                <p14:nvPr/>
              </p14:nvContentPartPr>
              <p14:xfrm>
                <a:off x="6447583" y="941978"/>
                <a:ext cx="26280" cy="4500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7408F8D-1531-34DA-50AD-B99FA42D26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29583" y="924338"/>
                  <a:ext cx="619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6E9E204-EA84-6E97-F74E-D938586240F0}"/>
                    </a:ext>
                  </a:extLst>
                </p14:cNvPr>
                <p14:cNvContentPartPr/>
                <p14:nvPr/>
              </p14:nvContentPartPr>
              <p14:xfrm>
                <a:off x="6373783" y="1418618"/>
                <a:ext cx="137520" cy="1011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6E9E204-EA84-6E97-F74E-D938586240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6143" y="1400618"/>
                  <a:ext cx="173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FC8B608-4DAD-F601-82D1-06378C2724EB}"/>
                    </a:ext>
                  </a:extLst>
                </p14:cNvPr>
                <p14:cNvContentPartPr/>
                <p14:nvPr/>
              </p14:nvContentPartPr>
              <p14:xfrm>
                <a:off x="5612023" y="1714538"/>
                <a:ext cx="43920" cy="134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FC8B608-4DAD-F601-82D1-06378C2724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94383" y="1696898"/>
                  <a:ext cx="7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EE75F47-2A3F-3B96-BF8D-2ED2FDB0883E}"/>
                    </a:ext>
                  </a:extLst>
                </p14:cNvPr>
                <p14:cNvContentPartPr/>
                <p14:nvPr/>
              </p14:nvContentPartPr>
              <p14:xfrm>
                <a:off x="5628583" y="1721018"/>
                <a:ext cx="75600" cy="321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EE75F47-2A3F-3B96-BF8D-2ED2FDB088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10943" y="1703018"/>
                  <a:ext cx="111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EF233DD-D849-B77D-4AB3-6D2DEE4C2201}"/>
                    </a:ext>
                  </a:extLst>
                </p14:cNvPr>
                <p14:cNvContentPartPr/>
                <p14:nvPr/>
              </p14:nvContentPartPr>
              <p14:xfrm>
                <a:off x="5647663" y="1691138"/>
                <a:ext cx="133560" cy="3409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EF233DD-D849-B77D-4AB3-6D2DEE4C22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30023" y="1673138"/>
                  <a:ext cx="1692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C1629CF-7213-7613-853B-41518C19415E}"/>
                    </a:ext>
                  </a:extLst>
                </p14:cNvPr>
                <p14:cNvContentPartPr/>
                <p14:nvPr/>
              </p14:nvContentPartPr>
              <p14:xfrm>
                <a:off x="5854303" y="1837298"/>
                <a:ext cx="22680" cy="17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C1629CF-7213-7613-853B-41518C1941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36663" y="1819298"/>
                  <a:ext cx="58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287E6A1-E0A9-B0C8-1151-283431D72803}"/>
                    </a:ext>
                  </a:extLst>
                </p14:cNvPr>
                <p14:cNvContentPartPr/>
                <p14:nvPr/>
              </p14:nvContentPartPr>
              <p14:xfrm>
                <a:off x="5987863" y="1655858"/>
                <a:ext cx="220320" cy="93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287E6A1-E0A9-B0C8-1151-283431D728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70223" y="1637858"/>
                  <a:ext cx="255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EEAF8CB-5AED-E007-1477-36959B719D93}"/>
                    </a:ext>
                  </a:extLst>
                </p14:cNvPr>
                <p14:cNvContentPartPr/>
                <p14:nvPr/>
              </p14:nvContentPartPr>
              <p14:xfrm>
                <a:off x="5991463" y="1599338"/>
                <a:ext cx="185040" cy="305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EEAF8CB-5AED-E007-1477-36959B719D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73823" y="1581338"/>
                  <a:ext cx="2206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F0E89EF-1A12-2719-DD08-F6DA14204AB7}"/>
                    </a:ext>
                  </a:extLst>
                </p14:cNvPr>
                <p14:cNvContentPartPr/>
                <p14:nvPr/>
              </p14:nvContentPartPr>
              <p14:xfrm>
                <a:off x="6113503" y="1750898"/>
                <a:ext cx="155880" cy="183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F0E89EF-1A12-2719-DD08-F6DA14204AB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95863" y="1733258"/>
                  <a:ext cx="191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1791B85-5A55-BC8A-EECD-6DF0B927AB52}"/>
                    </a:ext>
                  </a:extLst>
                </p14:cNvPr>
                <p14:cNvContentPartPr/>
                <p14:nvPr/>
              </p14:nvContentPartPr>
              <p14:xfrm>
                <a:off x="6339223" y="1547858"/>
                <a:ext cx="196920" cy="176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1791B85-5A55-BC8A-EECD-6DF0B927AB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21223" y="1529858"/>
                  <a:ext cx="232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77012BB-273F-D329-FFDD-FE1B5D49AC59}"/>
                    </a:ext>
                  </a:extLst>
                </p14:cNvPr>
                <p14:cNvContentPartPr/>
                <p14:nvPr/>
              </p14:nvContentPartPr>
              <p14:xfrm>
                <a:off x="6379543" y="1627778"/>
                <a:ext cx="214200" cy="165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77012BB-273F-D329-FFDD-FE1B5D49AC5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61543" y="1610138"/>
                  <a:ext cx="249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7FED184-F1CC-573F-1777-1596BCABFF06}"/>
                    </a:ext>
                  </a:extLst>
                </p14:cNvPr>
                <p14:cNvContentPartPr/>
                <p14:nvPr/>
              </p14:nvContentPartPr>
              <p14:xfrm>
                <a:off x="6462343" y="1778258"/>
                <a:ext cx="83520" cy="145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7FED184-F1CC-573F-1777-1596BCABFF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44703" y="1760618"/>
                  <a:ext cx="119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B0DDA02-B888-8399-8263-9B176054F903}"/>
                    </a:ext>
                  </a:extLst>
                </p14:cNvPr>
                <p14:cNvContentPartPr/>
                <p14:nvPr/>
              </p14:nvContentPartPr>
              <p14:xfrm>
                <a:off x="6729823" y="1574498"/>
                <a:ext cx="103320" cy="60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B0DDA02-B888-8399-8263-9B176054F9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12183" y="1556858"/>
                  <a:ext cx="138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D1FAAB6-A243-13EA-FAF3-697441281944}"/>
                    </a:ext>
                  </a:extLst>
                </p14:cNvPr>
                <p14:cNvContentPartPr/>
                <p14:nvPr/>
              </p14:nvContentPartPr>
              <p14:xfrm>
                <a:off x="6797143" y="1530938"/>
                <a:ext cx="17280" cy="153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D1FAAB6-A243-13EA-FAF3-69744128194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79503" y="1513298"/>
                  <a:ext cx="52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9A188C3-4B4C-853D-C5B4-4AD393DA4954}"/>
                    </a:ext>
                  </a:extLst>
                </p14:cNvPr>
                <p14:cNvContentPartPr/>
                <p14:nvPr/>
              </p14:nvContentPartPr>
              <p14:xfrm>
                <a:off x="6699223" y="1510058"/>
                <a:ext cx="182880" cy="275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9A188C3-4B4C-853D-C5B4-4AD393DA49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81583" y="1492058"/>
                  <a:ext cx="2185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77DE6DA-7A5B-5091-1599-1E423979C638}"/>
                    </a:ext>
                  </a:extLst>
                </p14:cNvPr>
                <p14:cNvContentPartPr/>
                <p14:nvPr/>
              </p14:nvContentPartPr>
              <p14:xfrm>
                <a:off x="6646303" y="1688978"/>
                <a:ext cx="217800" cy="982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77DE6DA-7A5B-5091-1599-1E423979C6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28303" y="1670978"/>
                  <a:ext cx="253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E1E2AD2-0B07-1260-800B-B9E588AACF25}"/>
                    </a:ext>
                  </a:extLst>
                </p14:cNvPr>
                <p14:cNvContentPartPr/>
                <p14:nvPr/>
              </p14:nvContentPartPr>
              <p14:xfrm>
                <a:off x="6873823" y="1534178"/>
                <a:ext cx="214920" cy="243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E1E2AD2-0B07-1260-800B-B9E588AACF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56183" y="1516178"/>
                  <a:ext cx="250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7966CC-51D9-1946-8FC0-168EF86FAD14}"/>
                    </a:ext>
                  </a:extLst>
                </p14:cNvPr>
                <p14:cNvContentPartPr/>
                <p14:nvPr/>
              </p14:nvContentPartPr>
              <p14:xfrm>
                <a:off x="7382863" y="1539218"/>
                <a:ext cx="19440" cy="119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7966CC-51D9-1946-8FC0-168EF86FAD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64863" y="1521578"/>
                  <a:ext cx="55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274EF41-58B3-942E-FACD-1ADABD496627}"/>
                    </a:ext>
                  </a:extLst>
                </p14:cNvPr>
                <p14:cNvContentPartPr/>
                <p14:nvPr/>
              </p14:nvContentPartPr>
              <p14:xfrm>
                <a:off x="5519863" y="2367218"/>
                <a:ext cx="132120" cy="123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274EF41-58B3-942E-FACD-1ADABD4966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02223" y="2349578"/>
                  <a:ext cx="16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29846B4-6E90-EDB1-5A83-E6C72E7056F5}"/>
                    </a:ext>
                  </a:extLst>
                </p14:cNvPr>
                <p14:cNvContentPartPr/>
                <p14:nvPr/>
              </p14:nvContentPartPr>
              <p14:xfrm>
                <a:off x="5570623" y="2361818"/>
                <a:ext cx="116640" cy="378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29846B4-6E90-EDB1-5A83-E6C72E7056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52983" y="2344178"/>
                  <a:ext cx="15228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072603B-18D4-4723-0AB7-1065FBC0FD41}"/>
                    </a:ext>
                  </a:extLst>
                </p14:cNvPr>
                <p14:cNvContentPartPr/>
                <p14:nvPr/>
              </p14:nvContentPartPr>
              <p14:xfrm>
                <a:off x="5673943" y="2229338"/>
                <a:ext cx="102240" cy="168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072603B-18D4-4723-0AB7-1065FBC0FD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56303" y="2211338"/>
                  <a:ext cx="137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81A6D22-A992-37B2-5A3D-3C3F95CF62DF}"/>
                    </a:ext>
                  </a:extLst>
                </p14:cNvPr>
                <p14:cNvContentPartPr/>
                <p14:nvPr/>
              </p14:nvContentPartPr>
              <p14:xfrm>
                <a:off x="5711023" y="2243738"/>
                <a:ext cx="82080" cy="285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81A6D22-A992-37B2-5A3D-3C3F95CF62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93023" y="2225738"/>
                  <a:ext cx="117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3EED265-F8DB-96CE-1F0C-0756F6AF8E1A}"/>
                    </a:ext>
                  </a:extLst>
                </p14:cNvPr>
                <p14:cNvContentPartPr/>
                <p14:nvPr/>
              </p14:nvContentPartPr>
              <p14:xfrm>
                <a:off x="5644783" y="2480618"/>
                <a:ext cx="183240" cy="182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3EED265-F8DB-96CE-1F0C-0756F6AF8E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27143" y="2462618"/>
                  <a:ext cx="2188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0E0CF5A-DFC5-223C-AE79-FF84F9CA9C71}"/>
                    </a:ext>
                  </a:extLst>
                </p14:cNvPr>
                <p14:cNvContentPartPr/>
                <p14:nvPr/>
              </p14:nvContentPartPr>
              <p14:xfrm>
                <a:off x="5736583" y="2580338"/>
                <a:ext cx="83160" cy="77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0E0CF5A-DFC5-223C-AE79-FF84F9CA9C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8943" y="2562338"/>
                  <a:ext cx="118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16BE769-F515-1A9D-6879-3E3E77E75705}"/>
                    </a:ext>
                  </a:extLst>
                </p14:cNvPr>
                <p14:cNvContentPartPr/>
                <p14:nvPr/>
              </p14:nvContentPartPr>
              <p14:xfrm>
                <a:off x="5824783" y="2443898"/>
                <a:ext cx="177840" cy="194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16BE769-F515-1A9D-6879-3E3E77E757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06783" y="2425898"/>
                  <a:ext cx="213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AF2A2CB-E09D-45B3-E7F0-296FECE0D419}"/>
                    </a:ext>
                  </a:extLst>
                </p14:cNvPr>
                <p14:cNvContentPartPr/>
                <p14:nvPr/>
              </p14:nvContentPartPr>
              <p14:xfrm>
                <a:off x="6088303" y="2222858"/>
                <a:ext cx="37440" cy="673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AF2A2CB-E09D-45B3-E7F0-296FECE0D41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70663" y="2205218"/>
                  <a:ext cx="73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716483F-FB57-E447-6C4D-FA8E07E3B000}"/>
                    </a:ext>
                  </a:extLst>
                </p14:cNvPr>
                <p14:cNvContentPartPr/>
                <p14:nvPr/>
              </p14:nvContentPartPr>
              <p14:xfrm>
                <a:off x="6092263" y="2128898"/>
                <a:ext cx="109080" cy="968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716483F-FB57-E447-6C4D-FA8E07E3B0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74623" y="2111258"/>
                  <a:ext cx="144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1DCA507-CB6F-A7C7-5545-550B7DCC3764}"/>
                    </a:ext>
                  </a:extLst>
                </p14:cNvPr>
                <p14:cNvContentPartPr/>
                <p14:nvPr/>
              </p14:nvContentPartPr>
              <p14:xfrm>
                <a:off x="5983903" y="2215658"/>
                <a:ext cx="289800" cy="1994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1DCA507-CB6F-A7C7-5545-550B7DCC37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65903" y="2198018"/>
                  <a:ext cx="3254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525D1C2-E8FF-8380-205C-57D5B54A5E16}"/>
                    </a:ext>
                  </a:extLst>
                </p14:cNvPr>
                <p14:cNvContentPartPr/>
                <p14:nvPr/>
              </p14:nvContentPartPr>
              <p14:xfrm>
                <a:off x="6172903" y="2312138"/>
                <a:ext cx="88200" cy="193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525D1C2-E8FF-8380-205C-57D5B54A5E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54903" y="2294138"/>
                  <a:ext cx="123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C1BB9F9-D72A-768F-E3B6-1ED2D8EB5568}"/>
                    </a:ext>
                  </a:extLst>
                </p14:cNvPr>
                <p14:cNvContentPartPr/>
                <p14:nvPr/>
              </p14:nvContentPartPr>
              <p14:xfrm>
                <a:off x="6271543" y="2146178"/>
                <a:ext cx="64800" cy="411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C1BB9F9-D72A-768F-E3B6-1ED2D8EB55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53543" y="2128538"/>
                  <a:ext cx="1004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BD14CA4-EED9-81FD-364E-0BF679560E7D}"/>
                    </a:ext>
                  </a:extLst>
                </p14:cNvPr>
                <p14:cNvContentPartPr/>
                <p14:nvPr/>
              </p14:nvContentPartPr>
              <p14:xfrm>
                <a:off x="6544783" y="2150858"/>
                <a:ext cx="110520" cy="118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BD14CA4-EED9-81FD-364E-0BF679560E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26783" y="2132858"/>
                  <a:ext cx="146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8F40D68-E81B-EE17-BF98-A533D6863F28}"/>
                    </a:ext>
                  </a:extLst>
                </p14:cNvPr>
                <p14:cNvContentPartPr/>
                <p14:nvPr/>
              </p14:nvContentPartPr>
              <p14:xfrm>
                <a:off x="6537223" y="2115938"/>
                <a:ext cx="125640" cy="2905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8F40D68-E81B-EE17-BF98-A533D6863F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19583" y="2098298"/>
                  <a:ext cx="161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2590A03-EF9A-EEA1-C0C4-386B24CB1845}"/>
                    </a:ext>
                  </a:extLst>
                </p14:cNvPr>
                <p14:cNvContentPartPr/>
                <p14:nvPr/>
              </p14:nvContentPartPr>
              <p14:xfrm>
                <a:off x="6770143" y="2117738"/>
                <a:ext cx="19080" cy="257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2590A03-EF9A-EEA1-C0C4-386B24CB18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52503" y="2100098"/>
                  <a:ext cx="54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F1FBFB8-7372-4D9D-E053-AC59D7A32363}"/>
                    </a:ext>
                  </a:extLst>
                </p14:cNvPr>
                <p14:cNvContentPartPr/>
                <p14:nvPr/>
              </p14:nvContentPartPr>
              <p14:xfrm>
                <a:off x="6850423" y="2070218"/>
                <a:ext cx="172800" cy="267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F1FBFB8-7372-4D9D-E053-AC59D7A323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32423" y="2052218"/>
                  <a:ext cx="208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CC3378D-FC19-34D0-56EB-57FA79A27B3C}"/>
                    </a:ext>
                  </a:extLst>
                </p14:cNvPr>
                <p14:cNvContentPartPr/>
                <p14:nvPr/>
              </p14:nvContentPartPr>
              <p14:xfrm>
                <a:off x="7103863" y="2012978"/>
                <a:ext cx="266040" cy="3045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CC3378D-FC19-34D0-56EB-57FA79A27B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86223" y="1995338"/>
                  <a:ext cx="301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4E4365A-2D7E-8D08-9A10-1BA04CF925D0}"/>
                    </a:ext>
                  </a:extLst>
                </p14:cNvPr>
                <p14:cNvContentPartPr/>
                <p14:nvPr/>
              </p14:nvContentPartPr>
              <p14:xfrm>
                <a:off x="6800383" y="2112698"/>
                <a:ext cx="108000" cy="31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4E4365A-2D7E-8D08-9A10-1BA04CF925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82743" y="2095058"/>
                  <a:ext cx="143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4BD699A-7CCF-D97B-EB65-01D792766741}"/>
                    </a:ext>
                  </a:extLst>
                </p14:cNvPr>
                <p14:cNvContentPartPr/>
                <p14:nvPr/>
              </p14:nvContentPartPr>
              <p14:xfrm>
                <a:off x="7576543" y="1858898"/>
                <a:ext cx="145080" cy="137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4BD699A-7CCF-D97B-EB65-01D7927667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58543" y="1841258"/>
                  <a:ext cx="180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69FF34E-FBF9-380A-5D8E-8AC84D33DF14}"/>
                    </a:ext>
                  </a:extLst>
                </p14:cNvPr>
                <p14:cNvContentPartPr/>
                <p14:nvPr/>
              </p14:nvContentPartPr>
              <p14:xfrm>
                <a:off x="7727743" y="2035658"/>
                <a:ext cx="55800" cy="1188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69FF34E-FBF9-380A-5D8E-8AC84D33DF1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10103" y="2018018"/>
                  <a:ext cx="91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1742E9B-7825-3835-B98E-C615DFBFE761}"/>
                    </a:ext>
                  </a:extLst>
                </p14:cNvPr>
                <p14:cNvContentPartPr/>
                <p14:nvPr/>
              </p14:nvContentPartPr>
              <p14:xfrm>
                <a:off x="7556383" y="1775018"/>
                <a:ext cx="344880" cy="396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1742E9B-7825-3835-B98E-C615DFBFE7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38743" y="1757378"/>
                  <a:ext cx="3805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0D32748-B16E-F8A7-23D8-D467C0D47D81}"/>
                    </a:ext>
                  </a:extLst>
                </p14:cNvPr>
                <p14:cNvContentPartPr/>
                <p14:nvPr/>
              </p14:nvContentPartPr>
              <p14:xfrm>
                <a:off x="7925383" y="1817138"/>
                <a:ext cx="247680" cy="313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0D32748-B16E-F8A7-23D8-D467C0D47D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07743" y="1799138"/>
                  <a:ext cx="283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25C782C-EE56-7616-39F9-945CCA4502AA}"/>
                    </a:ext>
                  </a:extLst>
                </p14:cNvPr>
                <p14:cNvContentPartPr/>
                <p14:nvPr/>
              </p14:nvContentPartPr>
              <p14:xfrm>
                <a:off x="8277103" y="1708418"/>
                <a:ext cx="255960" cy="336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25C782C-EE56-7616-39F9-945CCA4502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59463" y="1690778"/>
                  <a:ext cx="2916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D2428A8-BF36-D823-4E78-D9C6B1D67C52}"/>
                    </a:ext>
                  </a:extLst>
                </p14:cNvPr>
                <p14:cNvContentPartPr/>
                <p14:nvPr/>
              </p14:nvContentPartPr>
              <p14:xfrm>
                <a:off x="8619823" y="1611218"/>
                <a:ext cx="62640" cy="3564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D2428A8-BF36-D823-4E78-D9C6B1D67C5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01823" y="1593218"/>
                  <a:ext cx="982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75673A1-4861-6682-B5D6-2843C09CBC83}"/>
                    </a:ext>
                  </a:extLst>
                </p14:cNvPr>
                <p14:cNvContentPartPr/>
                <p14:nvPr/>
              </p14:nvContentPartPr>
              <p14:xfrm>
                <a:off x="8704423" y="1641818"/>
                <a:ext cx="93240" cy="385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75673A1-4861-6682-B5D6-2843C09CBC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86783" y="1624178"/>
                  <a:ext cx="12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83805E6-494E-D1CF-E865-55A6AC25009C}"/>
                    </a:ext>
                  </a:extLst>
                </p14:cNvPr>
                <p14:cNvContentPartPr/>
                <p14:nvPr/>
              </p14:nvContentPartPr>
              <p14:xfrm>
                <a:off x="8758063" y="1759898"/>
                <a:ext cx="56520" cy="148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83805E6-494E-D1CF-E865-55A6AC25009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40063" y="1742258"/>
                  <a:ext cx="92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26ED9C2-CCAE-C589-1BA0-772AD2A8EAD2}"/>
                    </a:ext>
                  </a:extLst>
                </p14:cNvPr>
                <p14:cNvContentPartPr/>
                <p14:nvPr/>
              </p14:nvContentPartPr>
              <p14:xfrm>
                <a:off x="8754103" y="1499618"/>
                <a:ext cx="245160" cy="433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26ED9C2-CCAE-C589-1BA0-772AD2A8EA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736103" y="1481978"/>
                  <a:ext cx="280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7DAAC01-65A3-E0C0-4B76-E895E0AA0DE7}"/>
                    </a:ext>
                  </a:extLst>
                </p14:cNvPr>
                <p14:cNvContentPartPr/>
                <p14:nvPr/>
              </p14:nvContentPartPr>
              <p14:xfrm>
                <a:off x="8928703" y="1490618"/>
                <a:ext cx="172080" cy="2224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7DAAC01-65A3-E0C0-4B76-E895E0AA0D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11063" y="1472978"/>
                  <a:ext cx="207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641D240-70E8-8A3C-401C-7EEA52BB98AF}"/>
                    </a:ext>
                  </a:extLst>
                </p14:cNvPr>
                <p14:cNvContentPartPr/>
                <p14:nvPr/>
              </p14:nvContentPartPr>
              <p14:xfrm>
                <a:off x="8988463" y="1637858"/>
                <a:ext cx="145800" cy="237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641D240-70E8-8A3C-401C-7EEA52BB98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70823" y="1620218"/>
                  <a:ext cx="181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5E82D7D-D4F4-23E6-1B6E-ECBA7FFD6CFC}"/>
                    </a:ext>
                  </a:extLst>
                </p14:cNvPr>
                <p14:cNvContentPartPr/>
                <p14:nvPr/>
              </p14:nvContentPartPr>
              <p14:xfrm>
                <a:off x="8928343" y="1730738"/>
                <a:ext cx="319320" cy="215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5E82D7D-D4F4-23E6-1B6E-ECBA7FFD6CF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910343" y="1713098"/>
                  <a:ext cx="354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BE68EF2-715A-B871-9015-DD1609EAFDD2}"/>
                    </a:ext>
                  </a:extLst>
                </p14:cNvPr>
                <p14:cNvContentPartPr/>
                <p14:nvPr/>
              </p14:nvContentPartPr>
              <p14:xfrm>
                <a:off x="6743863" y="2087138"/>
                <a:ext cx="28800" cy="3020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BE68EF2-715A-B871-9015-DD1609EAFD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25863" y="2069138"/>
                  <a:ext cx="644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97C8AD3-E39F-367E-E066-6B6547B90C13}"/>
                    </a:ext>
                  </a:extLst>
                </p14:cNvPr>
                <p14:cNvContentPartPr/>
                <p14:nvPr/>
              </p14:nvContentPartPr>
              <p14:xfrm>
                <a:off x="6763663" y="2091458"/>
                <a:ext cx="101160" cy="37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97C8AD3-E39F-367E-E066-6B6547B90C1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45663" y="2073458"/>
                  <a:ext cx="1368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79" name="组合 11278">
            <a:extLst>
              <a:ext uri="{FF2B5EF4-FFF2-40B4-BE49-F238E27FC236}">
                <a16:creationId xmlns:a16="http://schemas.microsoft.com/office/drawing/2014/main" id="{A642FD9D-DC53-E83C-E160-C5BBCC79BF28}"/>
              </a:ext>
            </a:extLst>
          </p:cNvPr>
          <p:cNvGrpSpPr/>
          <p:nvPr/>
        </p:nvGrpSpPr>
        <p:grpSpPr>
          <a:xfrm>
            <a:off x="1730143" y="4431114"/>
            <a:ext cx="5694480" cy="1569960"/>
            <a:chOff x="1730143" y="4431114"/>
            <a:chExt cx="5694480" cy="15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42EEA9B-C7AD-82A4-F787-A0F594DC100D}"/>
                    </a:ext>
                  </a:extLst>
                </p14:cNvPr>
                <p14:cNvContentPartPr/>
                <p14:nvPr/>
              </p14:nvContentPartPr>
              <p14:xfrm>
                <a:off x="1730143" y="5952834"/>
                <a:ext cx="788400" cy="48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42EEA9B-C7AD-82A4-F787-A0F594DC100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24023" y="5946714"/>
                  <a:ext cx="800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264" name="墨迹 11263">
                  <a:extLst>
                    <a:ext uri="{FF2B5EF4-FFF2-40B4-BE49-F238E27FC236}">
                      <a16:creationId xmlns:a16="http://schemas.microsoft.com/office/drawing/2014/main" id="{59725084-48AF-2A2E-FD57-5564FBF92FC5}"/>
                    </a:ext>
                  </a:extLst>
                </p14:cNvPr>
                <p14:cNvContentPartPr/>
                <p14:nvPr/>
              </p14:nvContentPartPr>
              <p14:xfrm>
                <a:off x="2191663" y="4819194"/>
                <a:ext cx="3245760" cy="1164960"/>
              </p14:xfrm>
            </p:contentPart>
          </mc:Choice>
          <mc:Fallback xmlns="">
            <p:pic>
              <p:nvPicPr>
                <p:cNvPr id="11264" name="墨迹 11263">
                  <a:extLst>
                    <a:ext uri="{FF2B5EF4-FFF2-40B4-BE49-F238E27FC236}">
                      <a16:creationId xmlns:a16="http://schemas.microsoft.com/office/drawing/2014/main" id="{59725084-48AF-2A2E-FD57-5564FBF92FC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85543" y="4813074"/>
                  <a:ext cx="325800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265" name="墨迹 11264">
                  <a:extLst>
                    <a:ext uri="{FF2B5EF4-FFF2-40B4-BE49-F238E27FC236}">
                      <a16:creationId xmlns:a16="http://schemas.microsoft.com/office/drawing/2014/main" id="{9AEC87EE-6B8E-AC3D-B284-8A0B83CE4960}"/>
                    </a:ext>
                  </a:extLst>
                </p14:cNvPr>
                <p14:cNvContentPartPr/>
                <p14:nvPr/>
              </p14:nvContentPartPr>
              <p14:xfrm>
                <a:off x="5574943" y="4725234"/>
                <a:ext cx="151560" cy="324360"/>
              </p14:xfrm>
            </p:contentPart>
          </mc:Choice>
          <mc:Fallback xmlns="">
            <p:pic>
              <p:nvPicPr>
                <p:cNvPr id="11265" name="墨迹 11264">
                  <a:extLst>
                    <a:ext uri="{FF2B5EF4-FFF2-40B4-BE49-F238E27FC236}">
                      <a16:creationId xmlns:a16="http://schemas.microsoft.com/office/drawing/2014/main" id="{9AEC87EE-6B8E-AC3D-B284-8A0B83CE496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68823" y="4719114"/>
                  <a:ext cx="1638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268" name="墨迹 11267">
                  <a:extLst>
                    <a:ext uri="{FF2B5EF4-FFF2-40B4-BE49-F238E27FC236}">
                      <a16:creationId xmlns:a16="http://schemas.microsoft.com/office/drawing/2014/main" id="{0448B6E9-A3A9-F6C4-7C78-16CB086D9DAF}"/>
                    </a:ext>
                  </a:extLst>
                </p14:cNvPr>
                <p14:cNvContentPartPr/>
                <p14:nvPr/>
              </p14:nvContentPartPr>
              <p14:xfrm>
                <a:off x="5720023" y="4712994"/>
                <a:ext cx="182520" cy="252000"/>
              </p14:xfrm>
            </p:contentPart>
          </mc:Choice>
          <mc:Fallback xmlns="">
            <p:pic>
              <p:nvPicPr>
                <p:cNvPr id="11268" name="墨迹 11267">
                  <a:extLst>
                    <a:ext uri="{FF2B5EF4-FFF2-40B4-BE49-F238E27FC236}">
                      <a16:creationId xmlns:a16="http://schemas.microsoft.com/office/drawing/2014/main" id="{0448B6E9-A3A9-F6C4-7C78-16CB086D9D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13903" y="4706874"/>
                  <a:ext cx="194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69" name="墨迹 11268">
                  <a:extLst>
                    <a:ext uri="{FF2B5EF4-FFF2-40B4-BE49-F238E27FC236}">
                      <a16:creationId xmlns:a16="http://schemas.microsoft.com/office/drawing/2014/main" id="{F51FC9A9-F472-7CB5-CD35-BE07BF82E965}"/>
                    </a:ext>
                  </a:extLst>
                </p14:cNvPr>
                <p14:cNvContentPartPr/>
                <p14:nvPr/>
              </p14:nvContentPartPr>
              <p14:xfrm>
                <a:off x="5945743" y="4688514"/>
                <a:ext cx="61200" cy="163080"/>
              </p14:xfrm>
            </p:contentPart>
          </mc:Choice>
          <mc:Fallback xmlns="">
            <p:pic>
              <p:nvPicPr>
                <p:cNvPr id="11269" name="墨迹 11268">
                  <a:extLst>
                    <a:ext uri="{FF2B5EF4-FFF2-40B4-BE49-F238E27FC236}">
                      <a16:creationId xmlns:a16="http://schemas.microsoft.com/office/drawing/2014/main" id="{F51FC9A9-F472-7CB5-CD35-BE07BF82E96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39623" y="4682394"/>
                  <a:ext cx="73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270" name="墨迹 11269">
                  <a:extLst>
                    <a:ext uri="{FF2B5EF4-FFF2-40B4-BE49-F238E27FC236}">
                      <a16:creationId xmlns:a16="http://schemas.microsoft.com/office/drawing/2014/main" id="{FBF7C66E-D64F-66FA-7D92-89DCA3A81844}"/>
                    </a:ext>
                  </a:extLst>
                </p14:cNvPr>
                <p14:cNvContentPartPr/>
                <p14:nvPr/>
              </p14:nvContentPartPr>
              <p14:xfrm>
                <a:off x="5863303" y="4691394"/>
                <a:ext cx="321120" cy="245880"/>
              </p14:xfrm>
            </p:contentPart>
          </mc:Choice>
          <mc:Fallback xmlns="">
            <p:pic>
              <p:nvPicPr>
                <p:cNvPr id="11270" name="墨迹 11269">
                  <a:extLst>
                    <a:ext uri="{FF2B5EF4-FFF2-40B4-BE49-F238E27FC236}">
                      <a16:creationId xmlns:a16="http://schemas.microsoft.com/office/drawing/2014/main" id="{FBF7C66E-D64F-66FA-7D92-89DCA3A818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57183" y="4685274"/>
                  <a:ext cx="333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271" name="墨迹 11270">
                  <a:extLst>
                    <a:ext uri="{FF2B5EF4-FFF2-40B4-BE49-F238E27FC236}">
                      <a16:creationId xmlns:a16="http://schemas.microsoft.com/office/drawing/2014/main" id="{4739A7F9-8023-C134-4AF4-4755AFA235E1}"/>
                    </a:ext>
                  </a:extLst>
                </p14:cNvPr>
                <p14:cNvContentPartPr/>
                <p14:nvPr/>
              </p14:nvContentPartPr>
              <p14:xfrm>
                <a:off x="6193783" y="4658274"/>
                <a:ext cx="214560" cy="143640"/>
              </p14:xfrm>
            </p:contentPart>
          </mc:Choice>
          <mc:Fallback xmlns="">
            <p:pic>
              <p:nvPicPr>
                <p:cNvPr id="11271" name="墨迹 11270">
                  <a:extLst>
                    <a:ext uri="{FF2B5EF4-FFF2-40B4-BE49-F238E27FC236}">
                      <a16:creationId xmlns:a16="http://schemas.microsoft.com/office/drawing/2014/main" id="{4739A7F9-8023-C134-4AF4-4755AFA235E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87663" y="4652154"/>
                  <a:ext cx="226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72" name="墨迹 11271">
                  <a:extLst>
                    <a:ext uri="{FF2B5EF4-FFF2-40B4-BE49-F238E27FC236}">
                      <a16:creationId xmlns:a16="http://schemas.microsoft.com/office/drawing/2014/main" id="{3693238A-036A-5309-B82D-D97C71F6C863}"/>
                    </a:ext>
                  </a:extLst>
                </p14:cNvPr>
                <p14:cNvContentPartPr/>
                <p14:nvPr/>
              </p14:nvContentPartPr>
              <p14:xfrm>
                <a:off x="6335263" y="4685634"/>
                <a:ext cx="31320" cy="257760"/>
              </p14:xfrm>
            </p:contentPart>
          </mc:Choice>
          <mc:Fallback xmlns="">
            <p:pic>
              <p:nvPicPr>
                <p:cNvPr id="11272" name="墨迹 11271">
                  <a:extLst>
                    <a:ext uri="{FF2B5EF4-FFF2-40B4-BE49-F238E27FC236}">
                      <a16:creationId xmlns:a16="http://schemas.microsoft.com/office/drawing/2014/main" id="{3693238A-036A-5309-B82D-D97C71F6C86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29143" y="4679514"/>
                  <a:ext cx="43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73" name="墨迹 11272">
                  <a:extLst>
                    <a:ext uri="{FF2B5EF4-FFF2-40B4-BE49-F238E27FC236}">
                      <a16:creationId xmlns:a16="http://schemas.microsoft.com/office/drawing/2014/main" id="{E204F470-093B-3C87-070D-CB667D4226FB}"/>
                    </a:ext>
                  </a:extLst>
                </p14:cNvPr>
                <p14:cNvContentPartPr/>
                <p14:nvPr/>
              </p14:nvContentPartPr>
              <p14:xfrm>
                <a:off x="6448303" y="4565754"/>
                <a:ext cx="275400" cy="244800"/>
              </p14:xfrm>
            </p:contentPart>
          </mc:Choice>
          <mc:Fallback xmlns="">
            <p:pic>
              <p:nvPicPr>
                <p:cNvPr id="11273" name="墨迹 11272">
                  <a:extLst>
                    <a:ext uri="{FF2B5EF4-FFF2-40B4-BE49-F238E27FC236}">
                      <a16:creationId xmlns:a16="http://schemas.microsoft.com/office/drawing/2014/main" id="{E204F470-093B-3C87-070D-CB667D4226F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42183" y="4559634"/>
                  <a:ext cx="287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74" name="墨迹 11273">
                  <a:extLst>
                    <a:ext uri="{FF2B5EF4-FFF2-40B4-BE49-F238E27FC236}">
                      <a16:creationId xmlns:a16="http://schemas.microsoft.com/office/drawing/2014/main" id="{EEFF83AB-D713-6276-8D0E-7FDD542A7C6F}"/>
                    </a:ext>
                  </a:extLst>
                </p14:cNvPr>
                <p14:cNvContentPartPr/>
                <p14:nvPr/>
              </p14:nvContentPartPr>
              <p14:xfrm>
                <a:off x="6796783" y="4598874"/>
                <a:ext cx="103680" cy="153000"/>
              </p14:xfrm>
            </p:contentPart>
          </mc:Choice>
          <mc:Fallback xmlns="">
            <p:pic>
              <p:nvPicPr>
                <p:cNvPr id="11274" name="墨迹 11273">
                  <a:extLst>
                    <a:ext uri="{FF2B5EF4-FFF2-40B4-BE49-F238E27FC236}">
                      <a16:creationId xmlns:a16="http://schemas.microsoft.com/office/drawing/2014/main" id="{EEFF83AB-D713-6276-8D0E-7FDD542A7C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90663" y="4592754"/>
                  <a:ext cx="115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75" name="墨迹 11274">
                  <a:extLst>
                    <a:ext uri="{FF2B5EF4-FFF2-40B4-BE49-F238E27FC236}">
                      <a16:creationId xmlns:a16="http://schemas.microsoft.com/office/drawing/2014/main" id="{77D7A115-7B9B-77A2-4138-C889871BFB04}"/>
                    </a:ext>
                  </a:extLst>
                </p14:cNvPr>
                <p14:cNvContentPartPr/>
                <p14:nvPr/>
              </p14:nvContentPartPr>
              <p14:xfrm>
                <a:off x="6944743" y="4530474"/>
                <a:ext cx="109080" cy="263520"/>
              </p14:xfrm>
            </p:contentPart>
          </mc:Choice>
          <mc:Fallback xmlns="">
            <p:pic>
              <p:nvPicPr>
                <p:cNvPr id="11275" name="墨迹 11274">
                  <a:extLst>
                    <a:ext uri="{FF2B5EF4-FFF2-40B4-BE49-F238E27FC236}">
                      <a16:creationId xmlns:a16="http://schemas.microsoft.com/office/drawing/2014/main" id="{77D7A115-7B9B-77A2-4138-C889871BFB0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8623" y="4524354"/>
                  <a:ext cx="121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76" name="墨迹 11275">
                  <a:extLst>
                    <a:ext uri="{FF2B5EF4-FFF2-40B4-BE49-F238E27FC236}">
                      <a16:creationId xmlns:a16="http://schemas.microsoft.com/office/drawing/2014/main" id="{23B5FD22-1439-9FA1-1EB4-41DB27EBE113}"/>
                    </a:ext>
                  </a:extLst>
                </p14:cNvPr>
                <p14:cNvContentPartPr/>
                <p14:nvPr/>
              </p14:nvContentPartPr>
              <p14:xfrm>
                <a:off x="7173703" y="4496634"/>
                <a:ext cx="37440" cy="87120"/>
              </p14:xfrm>
            </p:contentPart>
          </mc:Choice>
          <mc:Fallback xmlns="">
            <p:pic>
              <p:nvPicPr>
                <p:cNvPr id="11276" name="墨迹 11275">
                  <a:extLst>
                    <a:ext uri="{FF2B5EF4-FFF2-40B4-BE49-F238E27FC236}">
                      <a16:creationId xmlns:a16="http://schemas.microsoft.com/office/drawing/2014/main" id="{23B5FD22-1439-9FA1-1EB4-41DB27EBE1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67583" y="4490514"/>
                  <a:ext cx="49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77" name="墨迹 11276">
                  <a:extLst>
                    <a:ext uri="{FF2B5EF4-FFF2-40B4-BE49-F238E27FC236}">
                      <a16:creationId xmlns:a16="http://schemas.microsoft.com/office/drawing/2014/main" id="{D9CAF282-E793-59C9-018E-7FF234054C87}"/>
                    </a:ext>
                  </a:extLst>
                </p14:cNvPr>
                <p14:cNvContentPartPr/>
                <p14:nvPr/>
              </p14:nvContentPartPr>
              <p14:xfrm>
                <a:off x="7123303" y="4532634"/>
                <a:ext cx="23400" cy="206280"/>
              </p14:xfrm>
            </p:contentPart>
          </mc:Choice>
          <mc:Fallback xmlns="">
            <p:pic>
              <p:nvPicPr>
                <p:cNvPr id="11277" name="墨迹 11276">
                  <a:extLst>
                    <a:ext uri="{FF2B5EF4-FFF2-40B4-BE49-F238E27FC236}">
                      <a16:creationId xmlns:a16="http://schemas.microsoft.com/office/drawing/2014/main" id="{D9CAF282-E793-59C9-018E-7FF234054C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17183" y="4526514"/>
                  <a:ext cx="35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78" name="墨迹 11277">
                  <a:extLst>
                    <a:ext uri="{FF2B5EF4-FFF2-40B4-BE49-F238E27FC236}">
                      <a16:creationId xmlns:a16="http://schemas.microsoft.com/office/drawing/2014/main" id="{30B22D3F-B105-CD65-0F80-3647A4EE61CA}"/>
                    </a:ext>
                  </a:extLst>
                </p14:cNvPr>
                <p14:cNvContentPartPr/>
                <p14:nvPr/>
              </p14:nvContentPartPr>
              <p14:xfrm>
                <a:off x="7195303" y="4431114"/>
                <a:ext cx="229320" cy="321840"/>
              </p14:xfrm>
            </p:contentPart>
          </mc:Choice>
          <mc:Fallback xmlns="">
            <p:pic>
              <p:nvPicPr>
                <p:cNvPr id="11278" name="墨迹 11277">
                  <a:extLst>
                    <a:ext uri="{FF2B5EF4-FFF2-40B4-BE49-F238E27FC236}">
                      <a16:creationId xmlns:a16="http://schemas.microsoft.com/office/drawing/2014/main" id="{30B22D3F-B105-CD65-0F80-3647A4EE61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89183" y="4424994"/>
                  <a:ext cx="241560" cy="334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C4DF7A6-7131-FDE5-6C8B-E814A30E44BE}"/>
                  </a:ext>
                </a:extLst>
              </p14:cNvPr>
              <p14:cNvContentPartPr/>
              <p14:nvPr/>
            </p14:nvContentPartPr>
            <p14:xfrm>
              <a:off x="5798503" y="774218"/>
              <a:ext cx="1534680" cy="35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C4DF7A6-7131-FDE5-6C8B-E814A30E44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0503" y="756218"/>
                <a:ext cx="157032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624E0AED-BE5E-BE9C-6024-0FFE14BC6923}"/>
              </a:ext>
            </a:extLst>
          </p:cNvPr>
          <p:cNvGrpSpPr/>
          <p:nvPr/>
        </p:nvGrpSpPr>
        <p:grpSpPr>
          <a:xfrm>
            <a:off x="2008776" y="1446561"/>
            <a:ext cx="4766760" cy="611280"/>
            <a:chOff x="2008776" y="1446561"/>
            <a:chExt cx="476676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A38460A-97CA-AE47-C222-1C9662BF6D08}"/>
                    </a:ext>
                  </a:extLst>
                </p14:cNvPr>
                <p14:cNvContentPartPr/>
                <p14:nvPr/>
              </p14:nvContentPartPr>
              <p14:xfrm>
                <a:off x="2008776" y="1446561"/>
                <a:ext cx="2489040" cy="129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A38460A-97CA-AE47-C222-1C9662BF6D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90776" y="1428921"/>
                  <a:ext cx="2524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CF6FF70-8681-A385-8085-B595071BAD1A}"/>
                    </a:ext>
                  </a:extLst>
                </p14:cNvPr>
                <p14:cNvContentPartPr/>
                <p14:nvPr/>
              </p14:nvContentPartPr>
              <p14:xfrm>
                <a:off x="4681776" y="1669401"/>
                <a:ext cx="240480" cy="64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CF6FF70-8681-A385-8085-B595071BAD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64136" y="1651761"/>
                  <a:ext cx="276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8C8D465-00CA-4448-AD90-02DD49B56307}"/>
                    </a:ext>
                  </a:extLst>
                </p14:cNvPr>
                <p14:cNvContentPartPr/>
                <p14:nvPr/>
              </p14:nvContentPartPr>
              <p14:xfrm>
                <a:off x="4782576" y="1660041"/>
                <a:ext cx="162360" cy="153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8C8D465-00CA-4448-AD90-02DD49B563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4576" y="1642041"/>
                  <a:ext cx="198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987A688-06C1-A114-4570-84C364985A3E}"/>
                    </a:ext>
                  </a:extLst>
                </p14:cNvPr>
                <p14:cNvContentPartPr/>
                <p14:nvPr/>
              </p14:nvContentPartPr>
              <p14:xfrm>
                <a:off x="5089296" y="1774521"/>
                <a:ext cx="60120" cy="283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987A688-06C1-A114-4570-84C364985A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1656" y="1756521"/>
                  <a:ext cx="95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404EBE2-111D-A593-04CA-F6127AC851D7}"/>
                    </a:ext>
                  </a:extLst>
                </p14:cNvPr>
                <p14:cNvContentPartPr/>
                <p14:nvPr/>
              </p14:nvContentPartPr>
              <p14:xfrm>
                <a:off x="5072736" y="1702161"/>
                <a:ext cx="338760" cy="3384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404EBE2-111D-A593-04CA-F6127AC851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54736" y="1684521"/>
                  <a:ext cx="3744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AD3B834-2CC3-1045-664D-5C4905FF1601}"/>
                    </a:ext>
                  </a:extLst>
                </p14:cNvPr>
                <p14:cNvContentPartPr/>
                <p14:nvPr/>
              </p14:nvContentPartPr>
              <p14:xfrm>
                <a:off x="5155536" y="1718361"/>
                <a:ext cx="211320" cy="227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AD3B834-2CC3-1045-664D-5C4905FF16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37536" y="1700361"/>
                  <a:ext cx="246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8A1ED12-89D4-02C2-07AC-277FA0D49793}"/>
                    </a:ext>
                  </a:extLst>
                </p14:cNvPr>
                <p14:cNvContentPartPr/>
                <p14:nvPr/>
              </p14:nvContentPartPr>
              <p14:xfrm>
                <a:off x="5501856" y="1602801"/>
                <a:ext cx="182520" cy="99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8A1ED12-89D4-02C2-07AC-277FA0D497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84216" y="1585161"/>
                  <a:ext cx="218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33FB9E3-B413-AACC-DC55-158A2A4BEE1B}"/>
                    </a:ext>
                  </a:extLst>
                </p14:cNvPr>
                <p14:cNvContentPartPr/>
                <p14:nvPr/>
              </p14:nvContentPartPr>
              <p14:xfrm>
                <a:off x="5568816" y="1552041"/>
                <a:ext cx="125280" cy="387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33FB9E3-B413-AACC-DC55-158A2A4BEE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0816" y="1534401"/>
                  <a:ext cx="1609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21C5C37-2979-513F-809B-2A56203D404E}"/>
                    </a:ext>
                  </a:extLst>
                </p14:cNvPr>
                <p14:cNvContentPartPr/>
                <p14:nvPr/>
              </p14:nvContentPartPr>
              <p14:xfrm>
                <a:off x="5615616" y="1697481"/>
                <a:ext cx="240120" cy="241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21C5C37-2979-513F-809B-2A56203D40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97976" y="1679841"/>
                  <a:ext cx="275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3410E8C-047E-22D5-EC5A-36A28A25B28B}"/>
                    </a:ext>
                  </a:extLst>
                </p14:cNvPr>
                <p14:cNvContentPartPr/>
                <p14:nvPr/>
              </p14:nvContentPartPr>
              <p14:xfrm>
                <a:off x="5880216" y="1481121"/>
                <a:ext cx="248760" cy="185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3410E8C-047E-22D5-EC5A-36A28A25B2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62216" y="1463481"/>
                  <a:ext cx="284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0899BE7-8335-6AFE-A552-D6FB3BD63788}"/>
                    </a:ext>
                  </a:extLst>
                </p14:cNvPr>
                <p14:cNvContentPartPr/>
                <p14:nvPr/>
              </p14:nvContentPartPr>
              <p14:xfrm>
                <a:off x="5886696" y="1541961"/>
                <a:ext cx="211680" cy="2509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0899BE7-8335-6AFE-A552-D6FB3BD637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68696" y="1523961"/>
                  <a:ext cx="2473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F4F6322-58A5-AFF5-A6D7-D37B3C3FB763}"/>
                    </a:ext>
                  </a:extLst>
                </p14:cNvPr>
                <p14:cNvContentPartPr/>
                <p14:nvPr/>
              </p14:nvContentPartPr>
              <p14:xfrm>
                <a:off x="5995056" y="1757601"/>
                <a:ext cx="114480" cy="168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F4F6322-58A5-AFF5-A6D7-D37B3C3FB7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77056" y="1739961"/>
                  <a:ext cx="150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B44B6AA-969B-36F2-6A0B-42FA5702870C}"/>
                    </a:ext>
                  </a:extLst>
                </p14:cNvPr>
                <p14:cNvContentPartPr/>
                <p14:nvPr/>
              </p14:nvContentPartPr>
              <p14:xfrm>
                <a:off x="6275856" y="1536201"/>
                <a:ext cx="111240" cy="324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B44B6AA-969B-36F2-6A0B-42FA570287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57856" y="1518561"/>
                  <a:ext cx="146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7A292AE-68BF-DAC8-32AC-02ED918F4561}"/>
                    </a:ext>
                  </a:extLst>
                </p14:cNvPr>
                <p14:cNvContentPartPr/>
                <p14:nvPr/>
              </p14:nvContentPartPr>
              <p14:xfrm>
                <a:off x="6339216" y="1497321"/>
                <a:ext cx="9720" cy="124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7A292AE-68BF-DAC8-32AC-02ED918F45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21216" y="1479681"/>
                  <a:ext cx="45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2574A1A-157F-E566-3DE3-E60CCE3C54E3}"/>
                    </a:ext>
                  </a:extLst>
                </p14:cNvPr>
                <p14:cNvContentPartPr/>
                <p14:nvPr/>
              </p14:nvContentPartPr>
              <p14:xfrm>
                <a:off x="6214656" y="1459521"/>
                <a:ext cx="229680" cy="365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2574A1A-157F-E566-3DE3-E60CCE3C54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97016" y="1441881"/>
                  <a:ext cx="2653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4425163-C43B-4627-676C-9BB392166BFD}"/>
                    </a:ext>
                  </a:extLst>
                </p14:cNvPr>
                <p14:cNvContentPartPr/>
                <p14:nvPr/>
              </p14:nvContentPartPr>
              <p14:xfrm>
                <a:off x="6437136" y="1501281"/>
                <a:ext cx="203760" cy="2635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4425163-C43B-4627-676C-9BB392166B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9136" y="1483281"/>
                  <a:ext cx="239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83917FD-6943-BD57-2D7C-62D6C3868906}"/>
                    </a:ext>
                  </a:extLst>
                </p14:cNvPr>
                <p14:cNvContentPartPr/>
                <p14:nvPr/>
              </p14:nvContentPartPr>
              <p14:xfrm>
                <a:off x="6760416" y="1738881"/>
                <a:ext cx="15120" cy="10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83917FD-6943-BD57-2D7C-62D6C38689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42776" y="1720881"/>
                  <a:ext cx="507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129CD7F-5AE2-3A03-9FA1-7AE856F87595}"/>
              </a:ext>
            </a:extLst>
          </p:cNvPr>
          <p:cNvGrpSpPr/>
          <p:nvPr/>
        </p:nvGrpSpPr>
        <p:grpSpPr>
          <a:xfrm>
            <a:off x="7215456" y="792441"/>
            <a:ext cx="1762920" cy="840600"/>
            <a:chOff x="7215456" y="792441"/>
            <a:chExt cx="1762920" cy="84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86D4B0A-6D95-85C9-36DF-39AD382E4432}"/>
                    </a:ext>
                  </a:extLst>
                </p14:cNvPr>
                <p14:cNvContentPartPr/>
                <p14:nvPr/>
              </p14:nvContentPartPr>
              <p14:xfrm>
                <a:off x="7215456" y="1228401"/>
                <a:ext cx="110160" cy="235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86D4B0A-6D95-85C9-36DF-39AD382E44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97456" y="1210761"/>
                  <a:ext cx="145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AAD3784-5833-23A4-2623-F3D211FC6955}"/>
                    </a:ext>
                  </a:extLst>
                </p14:cNvPr>
                <p14:cNvContentPartPr/>
                <p14:nvPr/>
              </p14:nvContentPartPr>
              <p14:xfrm>
                <a:off x="7343616" y="1189161"/>
                <a:ext cx="144000" cy="1508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AAD3784-5833-23A4-2623-F3D211FC69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25616" y="1171161"/>
                  <a:ext cx="179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227EF9F-45D5-D0A0-53AD-74AA96337F90}"/>
                    </a:ext>
                  </a:extLst>
                </p14:cNvPr>
                <p14:cNvContentPartPr/>
                <p14:nvPr/>
              </p14:nvContentPartPr>
              <p14:xfrm>
                <a:off x="7397976" y="1249281"/>
                <a:ext cx="85320" cy="1598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227EF9F-45D5-D0A0-53AD-74AA96337F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79976" y="1231281"/>
                  <a:ext cx="120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2BC3773-F24B-9ABD-6D5B-8D33E30A105B}"/>
                    </a:ext>
                  </a:extLst>
                </p14:cNvPr>
                <p14:cNvContentPartPr/>
                <p14:nvPr/>
              </p14:nvContentPartPr>
              <p14:xfrm>
                <a:off x="7362696" y="1421001"/>
                <a:ext cx="202680" cy="88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2BC3773-F24B-9ABD-6D5B-8D33E30A10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45056" y="1403361"/>
                  <a:ext cx="238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4AC58A4-6A3F-B1B4-793F-FEB138F7E563}"/>
                    </a:ext>
                  </a:extLst>
                </p14:cNvPr>
                <p14:cNvContentPartPr/>
                <p14:nvPr/>
              </p14:nvContentPartPr>
              <p14:xfrm>
                <a:off x="7229136" y="1528641"/>
                <a:ext cx="444600" cy="1044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4AC58A4-6A3F-B1B4-793F-FEB138F7E5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1136" y="1511001"/>
                  <a:ext cx="480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CDD2C7A-2BD5-A05E-DF6B-B0506B99CA36}"/>
                    </a:ext>
                  </a:extLst>
                </p14:cNvPr>
                <p14:cNvContentPartPr/>
                <p14:nvPr/>
              </p14:nvContentPartPr>
              <p14:xfrm>
                <a:off x="7710096" y="1109601"/>
                <a:ext cx="155520" cy="213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CDD2C7A-2BD5-A05E-DF6B-B0506B99CA3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92456" y="1091601"/>
                  <a:ext cx="1911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BC635D3-5019-9BED-2753-7F59DD7892D0}"/>
                    </a:ext>
                  </a:extLst>
                </p14:cNvPr>
                <p14:cNvContentPartPr/>
                <p14:nvPr/>
              </p14:nvContentPartPr>
              <p14:xfrm>
                <a:off x="7823136" y="1305801"/>
                <a:ext cx="82080" cy="1206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BC635D3-5019-9BED-2753-7F59DD7892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05496" y="1288161"/>
                  <a:ext cx="117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0473885-6D22-496F-65E0-20F4D23649DF}"/>
                    </a:ext>
                  </a:extLst>
                </p14:cNvPr>
                <p14:cNvContentPartPr/>
                <p14:nvPr/>
              </p14:nvContentPartPr>
              <p14:xfrm>
                <a:off x="7865976" y="1028241"/>
                <a:ext cx="195840" cy="342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0473885-6D22-496F-65E0-20F4D23649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47976" y="1010241"/>
                  <a:ext cx="2314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FA08F6D-C257-DA1D-9812-DB3C63B6B4C5}"/>
                    </a:ext>
                  </a:extLst>
                </p14:cNvPr>
                <p14:cNvContentPartPr/>
                <p14:nvPr/>
              </p14:nvContentPartPr>
              <p14:xfrm>
                <a:off x="8245776" y="1341801"/>
                <a:ext cx="3600" cy="33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FA08F6D-C257-DA1D-9812-DB3C63B6B4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27776" y="1323801"/>
                  <a:ext cx="39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B240F16-7CE2-7B54-9C7E-84081AF604FF}"/>
                    </a:ext>
                  </a:extLst>
                </p14:cNvPr>
                <p14:cNvContentPartPr/>
                <p14:nvPr/>
              </p14:nvContentPartPr>
              <p14:xfrm>
                <a:off x="8256936" y="1108521"/>
                <a:ext cx="96120" cy="1389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B240F16-7CE2-7B54-9C7E-84081AF604F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39296" y="1090521"/>
                  <a:ext cx="131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A6421D4-2993-594D-C484-9DFDE7FEF7F6}"/>
                    </a:ext>
                  </a:extLst>
                </p14:cNvPr>
                <p14:cNvContentPartPr/>
                <p14:nvPr/>
              </p14:nvContentPartPr>
              <p14:xfrm>
                <a:off x="8335416" y="917001"/>
                <a:ext cx="139680" cy="2804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A6421D4-2993-594D-C484-9DFDE7FEF7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17776" y="899001"/>
                  <a:ext cx="175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D6B0C30-8F4E-F1B8-7D7A-D90CC4282DD8}"/>
                    </a:ext>
                  </a:extLst>
                </p14:cNvPr>
                <p14:cNvContentPartPr/>
                <p14:nvPr/>
              </p14:nvContentPartPr>
              <p14:xfrm>
                <a:off x="8384376" y="896841"/>
                <a:ext cx="197640" cy="3265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D6B0C30-8F4E-F1B8-7D7A-D90CC4282D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66736" y="879201"/>
                  <a:ext cx="233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0070FDB-CF3F-E6DD-6797-6D4FD50D492A}"/>
                    </a:ext>
                  </a:extLst>
                </p14:cNvPr>
                <p14:cNvContentPartPr/>
                <p14:nvPr/>
              </p14:nvContentPartPr>
              <p14:xfrm>
                <a:off x="8440896" y="1077561"/>
                <a:ext cx="129600" cy="52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0070FDB-CF3F-E6DD-6797-6D4FD50D49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23256" y="1059561"/>
                  <a:ext cx="165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04DB953-C323-7BD0-2946-01C06E9EF134}"/>
                    </a:ext>
                  </a:extLst>
                </p14:cNvPr>
                <p14:cNvContentPartPr/>
                <p14:nvPr/>
              </p14:nvContentPartPr>
              <p14:xfrm>
                <a:off x="8426496" y="1144161"/>
                <a:ext cx="150840" cy="1854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04DB953-C323-7BD0-2946-01C06E9EF1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08496" y="1126161"/>
                  <a:ext cx="186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3C13413-D1A9-3EED-43BF-14700F0AE626}"/>
                    </a:ext>
                  </a:extLst>
                </p14:cNvPr>
                <p14:cNvContentPartPr/>
                <p14:nvPr/>
              </p14:nvContentPartPr>
              <p14:xfrm>
                <a:off x="8771016" y="792441"/>
                <a:ext cx="134640" cy="198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3C13413-D1A9-3EED-43BF-14700F0AE6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53376" y="774801"/>
                  <a:ext cx="1702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EE17D0A-64D2-61AC-33AB-7D58881B8FF8}"/>
                    </a:ext>
                  </a:extLst>
                </p14:cNvPr>
                <p14:cNvContentPartPr/>
                <p14:nvPr/>
              </p14:nvContentPartPr>
              <p14:xfrm>
                <a:off x="8885856" y="882441"/>
                <a:ext cx="22680" cy="114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EE17D0A-64D2-61AC-33AB-7D58881B8F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67856" y="864441"/>
                  <a:ext cx="58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C619A09-9FE3-BD20-1B82-CD621B6C7C2F}"/>
                    </a:ext>
                  </a:extLst>
                </p14:cNvPr>
                <p14:cNvContentPartPr/>
                <p14:nvPr/>
              </p14:nvContentPartPr>
              <p14:xfrm>
                <a:off x="8746536" y="940041"/>
                <a:ext cx="231840" cy="314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C619A09-9FE3-BD20-1B82-CD621B6C7C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28896" y="922401"/>
                  <a:ext cx="267480" cy="350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45224"/>
            <a:ext cx="8229600" cy="680939"/>
          </a:xfrm>
        </p:spPr>
        <p:txBody>
          <a:bodyPr/>
          <a:lstStyle/>
          <a:p>
            <a:r>
              <a:rPr lang="en-CA" dirty="0"/>
              <a:t>Use 3D target with known 3D points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12776"/>
            <a:ext cx="4885155" cy="38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F983C14-74A7-78D5-7538-3918403C02A4}"/>
              </a:ext>
            </a:extLst>
          </p:cNvPr>
          <p:cNvGrpSpPr/>
          <p:nvPr/>
        </p:nvGrpSpPr>
        <p:grpSpPr>
          <a:xfrm>
            <a:off x="5875183" y="447698"/>
            <a:ext cx="1092600" cy="426960"/>
            <a:chOff x="5875183" y="447698"/>
            <a:chExt cx="109260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CF0DD29-F549-12BC-2CB1-05F821A63D99}"/>
                    </a:ext>
                  </a:extLst>
                </p14:cNvPr>
                <p14:cNvContentPartPr/>
                <p14:nvPr/>
              </p14:nvContentPartPr>
              <p14:xfrm>
                <a:off x="5956183" y="592058"/>
                <a:ext cx="112680" cy="482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CF0DD29-F549-12BC-2CB1-05F821A63D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38183" y="574418"/>
                  <a:ext cx="148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C99132D-D859-5CAB-2730-D213AA2417FD}"/>
                    </a:ext>
                  </a:extLst>
                </p14:cNvPr>
                <p14:cNvContentPartPr/>
                <p14:nvPr/>
              </p14:nvContentPartPr>
              <p14:xfrm>
                <a:off x="6010543" y="552818"/>
                <a:ext cx="50040" cy="319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C99132D-D859-5CAB-2730-D213AA2417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2543" y="535178"/>
                  <a:ext cx="856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6CD076C-FDA2-D8CA-F175-4BEDFB6F4A41}"/>
                    </a:ext>
                  </a:extLst>
                </p14:cNvPr>
                <p14:cNvContentPartPr/>
                <p14:nvPr/>
              </p14:nvContentPartPr>
              <p14:xfrm>
                <a:off x="5875183" y="670898"/>
                <a:ext cx="128520" cy="194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6CD076C-FDA2-D8CA-F175-4BEDFB6F4A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57183" y="653258"/>
                  <a:ext cx="164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45D6AD-07B8-1D8B-6CEC-8D57BD61D6A2}"/>
                    </a:ext>
                  </a:extLst>
                </p14:cNvPr>
                <p14:cNvContentPartPr/>
                <p14:nvPr/>
              </p14:nvContentPartPr>
              <p14:xfrm>
                <a:off x="6151663" y="679538"/>
                <a:ext cx="30600" cy="637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45D6AD-07B8-1D8B-6CEC-8D57BD61D6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33663" y="661538"/>
                  <a:ext cx="66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1A4CA04-ACC7-BA3B-0FC1-13B453FF83A3}"/>
                    </a:ext>
                  </a:extLst>
                </p14:cNvPr>
                <p14:cNvContentPartPr/>
                <p14:nvPr/>
              </p14:nvContentPartPr>
              <p14:xfrm>
                <a:off x="6082903" y="489098"/>
                <a:ext cx="158040" cy="240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1A4CA04-ACC7-BA3B-0FC1-13B453FF83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64903" y="471098"/>
                  <a:ext cx="193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B0E87FE-5592-D723-506C-AA31342EFD06}"/>
                    </a:ext>
                  </a:extLst>
                </p14:cNvPr>
                <p14:cNvContentPartPr/>
                <p14:nvPr/>
              </p14:nvContentPartPr>
              <p14:xfrm>
                <a:off x="6177943" y="619058"/>
                <a:ext cx="231480" cy="203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B0E87FE-5592-D723-506C-AA31342EFD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59943" y="601058"/>
                  <a:ext cx="267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0D07453-99CB-91F4-A4CF-61F223A2FA34}"/>
                    </a:ext>
                  </a:extLst>
                </p14:cNvPr>
                <p14:cNvContentPartPr/>
                <p14:nvPr/>
              </p14:nvContentPartPr>
              <p14:xfrm>
                <a:off x="6106663" y="678818"/>
                <a:ext cx="161640" cy="195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0D07453-99CB-91F4-A4CF-61F223A2FA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9023" y="661178"/>
                  <a:ext cx="197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4E4108E-7BB8-DF61-00D2-8A7D720E84EC}"/>
                    </a:ext>
                  </a:extLst>
                </p14:cNvPr>
                <p14:cNvContentPartPr/>
                <p14:nvPr/>
              </p14:nvContentPartPr>
              <p14:xfrm>
                <a:off x="6110623" y="690698"/>
                <a:ext cx="91080" cy="47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4E4108E-7BB8-DF61-00D2-8A7D720E84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92983" y="672698"/>
                  <a:ext cx="126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8AA388F-B9A2-C69D-A800-274754881601}"/>
                    </a:ext>
                  </a:extLst>
                </p14:cNvPr>
                <p14:cNvContentPartPr/>
                <p14:nvPr/>
              </p14:nvContentPartPr>
              <p14:xfrm>
                <a:off x="6520663" y="580538"/>
                <a:ext cx="42840" cy="166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8AA388F-B9A2-C69D-A800-2747548816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02663" y="562538"/>
                  <a:ext cx="78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BAFB932-2A30-50ED-5122-11E86037798D}"/>
                    </a:ext>
                  </a:extLst>
                </p14:cNvPr>
                <p14:cNvContentPartPr/>
                <p14:nvPr/>
              </p14:nvContentPartPr>
              <p14:xfrm>
                <a:off x="6583663" y="485498"/>
                <a:ext cx="37440" cy="329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BAFB932-2A30-50ED-5122-11E86037798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66023" y="467858"/>
                  <a:ext cx="730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F750159-5780-AADF-7CC5-D1522CACB554}"/>
                    </a:ext>
                  </a:extLst>
                </p14:cNvPr>
                <p14:cNvContentPartPr/>
                <p14:nvPr/>
              </p14:nvContentPartPr>
              <p14:xfrm>
                <a:off x="6643063" y="447698"/>
                <a:ext cx="94680" cy="292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F750159-5780-AADF-7CC5-D1522CACB55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25423" y="429698"/>
                  <a:ext cx="1303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00B6B2D-8C9F-6DB2-57CD-84C9EB37BE38}"/>
                    </a:ext>
                  </a:extLst>
                </p14:cNvPr>
                <p14:cNvContentPartPr/>
                <p14:nvPr/>
              </p14:nvContentPartPr>
              <p14:xfrm>
                <a:off x="6656743" y="652178"/>
                <a:ext cx="311040" cy="127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00B6B2D-8C9F-6DB2-57CD-84C9EB37BE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38743" y="634178"/>
                  <a:ext cx="346680" cy="16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the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043510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None of these problems can be solved in closed form</a:t>
            </a:r>
          </a:p>
          <a:p>
            <a:endParaRPr lang="en-CA" dirty="0"/>
          </a:p>
          <a:p>
            <a:r>
              <a:rPr lang="en-CA" dirty="0"/>
              <a:t>Can apply non-linear optimization to find best solution but slow and prone to local minima</a:t>
            </a:r>
          </a:p>
          <a:p>
            <a:endParaRPr lang="en-CA" dirty="0"/>
          </a:p>
          <a:p>
            <a:r>
              <a:rPr lang="en-CA" dirty="0"/>
              <a:t>Solution – convert to a new representation (homogeneous coordinates) where we can solve in closed form.</a:t>
            </a:r>
          </a:p>
          <a:p>
            <a:endParaRPr lang="en-CA" dirty="0"/>
          </a:p>
          <a:p>
            <a:r>
              <a:rPr lang="en-CA" dirty="0"/>
              <a:t>Caution!  We are not solving the true problem – finding global minimum of wrong* problem.  But can use as starting point for non-linear optimization of true problem</a:t>
            </a:r>
          </a:p>
          <a:p>
            <a:endParaRPr lang="en-CA" dirty="0"/>
          </a:p>
          <a:p>
            <a:pPr>
              <a:buNone/>
            </a:pPr>
            <a:r>
              <a:rPr lang="en-CA" dirty="0"/>
              <a:t>*= We’ll first minimize algebraic error, instead of geometric error (see </a:t>
            </a:r>
            <a:r>
              <a:rPr lang="en-CA" sz="2100" dirty="0"/>
              <a:t>Minimizing Algebraic Error in Geometric Estimation Problems, Hartley 1998</a:t>
            </a:r>
            <a:r>
              <a:rPr lang="en-CA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74A0888-4ABA-80C3-10C1-7F1823CFBE6F}"/>
                  </a:ext>
                </a:extLst>
              </p14:cNvPr>
              <p14:cNvContentPartPr/>
              <p14:nvPr/>
            </p14:nvContentPartPr>
            <p14:xfrm>
              <a:off x="757262" y="1582641"/>
              <a:ext cx="7451640" cy="374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74A0888-4ABA-80C3-10C1-7F1823CFBE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262" y="1573641"/>
                <a:ext cx="74692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3DC739A-C55B-988D-BE40-AC3A1E2903A0}"/>
                  </a:ext>
                </a:extLst>
              </p14:cNvPr>
              <p14:cNvContentPartPr/>
              <p14:nvPr/>
            </p14:nvContentPartPr>
            <p14:xfrm>
              <a:off x="675902" y="2576241"/>
              <a:ext cx="8329320" cy="14666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3DC739A-C55B-988D-BE40-AC3A1E2903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262" y="2567601"/>
                <a:ext cx="8346960" cy="148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>
                <a:solidFill>
                  <a:srgbClr val="FF0000"/>
                </a:solidFill>
              </a:rPr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Convert 2D coordinate to 3D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To convert back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2477120"/>
            <a:ext cx="1584176" cy="145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t="2751" b="50000"/>
          <a:stretch>
            <a:fillRect/>
          </a:stretch>
        </p:blipFill>
        <p:spPr bwMode="auto">
          <a:xfrm>
            <a:off x="1907704" y="4797152"/>
            <a:ext cx="2103661" cy="108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 t="49736"/>
          <a:stretch>
            <a:fillRect/>
          </a:stretch>
        </p:blipFill>
        <p:spPr bwMode="auto">
          <a:xfrm>
            <a:off x="4932040" y="4725144"/>
            <a:ext cx="210366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Geometric interpretation of 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3982" y="1412776"/>
            <a:ext cx="5277000" cy="497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Pinhole camera in </a:t>
            </a:r>
            <a:br>
              <a:rPr lang="en-GB" dirty="0"/>
            </a:br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988840"/>
            <a:ext cx="3678098" cy="1859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293096"/>
            <a:ext cx="5040560" cy="17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1772816"/>
            <a:ext cx="2087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Camera model: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933" y="3861048"/>
            <a:ext cx="3896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In homogeneous coordinates: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24328" y="4941168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(linear!)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Pinhole camera in </a:t>
            </a:r>
            <a:br>
              <a:rPr lang="en-GB" dirty="0"/>
            </a:br>
            <a:r>
              <a:rPr lang="en-GB" dirty="0"/>
              <a:t>homogeneous coordinates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00808"/>
            <a:ext cx="5040560" cy="17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933056"/>
            <a:ext cx="3888432" cy="1444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429000"/>
            <a:ext cx="4416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Writing out these three equations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3023" y="5517232"/>
            <a:ext cx="527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Eliminate </a:t>
            </a:r>
            <a:r>
              <a:rPr lang="en-CA" sz="2400" dirty="0">
                <a:latin typeface="Symbol" pitchFamily="18" charset="2"/>
              </a:rPr>
              <a:t>l</a:t>
            </a:r>
            <a:r>
              <a:rPr lang="en-CA" sz="2400" dirty="0"/>
              <a:t> to retrieve original equations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in extrinsic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7898" y="1635936"/>
            <a:ext cx="7326510" cy="158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840275"/>
            <a:ext cx="4176464" cy="10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5312246"/>
            <a:ext cx="34575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8" y="3296022"/>
            <a:ext cx="1726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for short: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850581"/>
            <a:ext cx="223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even shorter: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F3DE686-18E6-C4ED-BD2F-0AE99D311246}"/>
              </a:ext>
            </a:extLst>
          </p:cNvPr>
          <p:cNvGrpSpPr/>
          <p:nvPr/>
        </p:nvGrpSpPr>
        <p:grpSpPr>
          <a:xfrm>
            <a:off x="2267616" y="1415172"/>
            <a:ext cx="987120" cy="338040"/>
            <a:chOff x="2267616" y="1415172"/>
            <a:chExt cx="98712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E7496BB-2D90-AC08-9205-F8694A006A58}"/>
                    </a:ext>
                  </a:extLst>
                </p14:cNvPr>
                <p14:cNvContentPartPr/>
                <p14:nvPr/>
              </p14:nvContentPartPr>
              <p14:xfrm>
                <a:off x="2336016" y="1680852"/>
                <a:ext cx="115560" cy="72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E7496BB-2D90-AC08-9205-F8694A006A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18016" y="1662852"/>
                  <a:ext cx="151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0EC6723-F510-85BD-02AB-40F0D038E2E8}"/>
                    </a:ext>
                  </a:extLst>
                </p14:cNvPr>
                <p14:cNvContentPartPr/>
                <p14:nvPr/>
              </p14:nvContentPartPr>
              <p14:xfrm>
                <a:off x="2267616" y="1415172"/>
                <a:ext cx="172440" cy="305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0EC6723-F510-85BD-02AB-40F0D038E2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9616" y="1397172"/>
                  <a:ext cx="2080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2F7E48D-3233-B043-F3EF-768232E8FC21}"/>
                    </a:ext>
                  </a:extLst>
                </p14:cNvPr>
                <p14:cNvContentPartPr/>
                <p14:nvPr/>
              </p14:nvContentPartPr>
              <p14:xfrm>
                <a:off x="2519256" y="1541532"/>
                <a:ext cx="149040" cy="156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2F7E48D-3233-B043-F3EF-768232E8FC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01616" y="1523532"/>
                  <a:ext cx="1846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CEA3021-C838-D538-ECDF-B5E5135117A8}"/>
                    </a:ext>
                  </a:extLst>
                </p14:cNvPr>
                <p14:cNvContentPartPr/>
                <p14:nvPr/>
              </p14:nvContentPartPr>
              <p14:xfrm>
                <a:off x="2668296" y="1540092"/>
                <a:ext cx="218880" cy="158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CEA3021-C838-D538-ECDF-B5E5135117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50296" y="1522092"/>
                  <a:ext cx="254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E252F80-CF76-8D79-5F0B-707A9DA22420}"/>
                    </a:ext>
                  </a:extLst>
                </p14:cNvPr>
                <p14:cNvContentPartPr/>
                <p14:nvPr/>
              </p14:nvContentPartPr>
              <p14:xfrm>
                <a:off x="3017136" y="1537932"/>
                <a:ext cx="199080" cy="424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E252F80-CF76-8D79-5F0B-707A9DA224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99496" y="1519932"/>
                  <a:ext cx="234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46F83B2-A030-7352-8F76-30A2558EFA2B}"/>
                    </a:ext>
                  </a:extLst>
                </p14:cNvPr>
                <p14:cNvContentPartPr/>
                <p14:nvPr/>
              </p14:nvContentPartPr>
              <p14:xfrm>
                <a:off x="3162216" y="1483212"/>
                <a:ext cx="92520" cy="1278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46F83B2-A030-7352-8F76-30A2558EFA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44216" y="1465572"/>
                  <a:ext cx="12816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F0F0E25-8887-8440-FA69-3C0D3984BB6E}"/>
              </a:ext>
            </a:extLst>
          </p:cNvPr>
          <p:cNvGrpSpPr/>
          <p:nvPr/>
        </p:nvGrpSpPr>
        <p:grpSpPr>
          <a:xfrm>
            <a:off x="3460296" y="1285932"/>
            <a:ext cx="903240" cy="383040"/>
            <a:chOff x="3460296" y="1285932"/>
            <a:chExt cx="90324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DB3CFE7-67F2-8258-213E-BBE64B0B474F}"/>
                    </a:ext>
                  </a:extLst>
                </p14:cNvPr>
                <p14:cNvContentPartPr/>
                <p14:nvPr/>
              </p14:nvContentPartPr>
              <p14:xfrm>
                <a:off x="3460296" y="1285932"/>
                <a:ext cx="206280" cy="383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DB3CFE7-67F2-8258-213E-BBE64B0B47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42296" y="1267932"/>
                  <a:ext cx="2419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8FBC02A-AE7C-D5A7-C6CB-2EFBED3553BD}"/>
                    </a:ext>
                  </a:extLst>
                </p14:cNvPr>
                <p14:cNvContentPartPr/>
                <p14:nvPr/>
              </p14:nvContentPartPr>
              <p14:xfrm>
                <a:off x="3719136" y="1507692"/>
                <a:ext cx="118800" cy="126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8FBC02A-AE7C-D5A7-C6CB-2EFBED3553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01496" y="1489692"/>
                  <a:ext cx="154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1E32CE6-5EE6-845A-1A4A-F2B21610754A}"/>
                    </a:ext>
                  </a:extLst>
                </p14:cNvPr>
                <p14:cNvContentPartPr/>
                <p14:nvPr/>
              </p14:nvContentPartPr>
              <p14:xfrm>
                <a:off x="3828216" y="1467012"/>
                <a:ext cx="172800" cy="127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1E32CE6-5EE6-845A-1A4A-F2B2161075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10216" y="1449372"/>
                  <a:ext cx="208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B19EC04-E50D-9758-5C28-FA539496A86A}"/>
                    </a:ext>
                  </a:extLst>
                </p14:cNvPr>
                <p14:cNvContentPartPr/>
                <p14:nvPr/>
              </p14:nvContentPartPr>
              <p14:xfrm>
                <a:off x="4098216" y="1481772"/>
                <a:ext cx="68400" cy="82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B19EC04-E50D-9758-5C28-FA539496A8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80576" y="1463772"/>
                  <a:ext cx="104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DAAAC39-8E29-7285-F36F-F8A2DED2113C}"/>
                    </a:ext>
                  </a:extLst>
                </p14:cNvPr>
                <p14:cNvContentPartPr/>
                <p14:nvPr/>
              </p14:nvContentPartPr>
              <p14:xfrm>
                <a:off x="4223496" y="1414452"/>
                <a:ext cx="140040" cy="113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DAAAC39-8E29-7285-F36F-F8A2DED211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05856" y="1396812"/>
                  <a:ext cx="17568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3338253-2E7A-FC21-E936-AB2E5AB9EA86}"/>
              </a:ext>
            </a:extLst>
          </p:cNvPr>
          <p:cNvGrpSpPr/>
          <p:nvPr/>
        </p:nvGrpSpPr>
        <p:grpSpPr>
          <a:xfrm>
            <a:off x="5174976" y="1222932"/>
            <a:ext cx="1292040" cy="446400"/>
            <a:chOff x="5174976" y="1222932"/>
            <a:chExt cx="129204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789D05A-DC7F-1B80-016B-1976372E10D1}"/>
                    </a:ext>
                  </a:extLst>
                </p14:cNvPr>
                <p14:cNvContentPartPr/>
                <p14:nvPr/>
              </p14:nvContentPartPr>
              <p14:xfrm>
                <a:off x="5174976" y="1310772"/>
                <a:ext cx="346320" cy="3585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789D05A-DC7F-1B80-016B-1976372E10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56976" y="1292772"/>
                  <a:ext cx="3819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81A8563-1029-90C4-F3CE-26849CC76CB7}"/>
                    </a:ext>
                  </a:extLst>
                </p14:cNvPr>
                <p14:cNvContentPartPr/>
                <p14:nvPr/>
              </p14:nvContentPartPr>
              <p14:xfrm>
                <a:off x="5543976" y="1459092"/>
                <a:ext cx="90360" cy="146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81A8563-1029-90C4-F3CE-26849CC76C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25976" y="1441092"/>
                  <a:ext cx="126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6806488-3F32-34BA-E4CE-1A50273F8D44}"/>
                    </a:ext>
                  </a:extLst>
                </p14:cNvPr>
                <p14:cNvContentPartPr/>
                <p14:nvPr/>
              </p14:nvContentPartPr>
              <p14:xfrm>
                <a:off x="5655936" y="1471332"/>
                <a:ext cx="68400" cy="122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6806488-3F32-34BA-E4CE-1A50273F8D4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37936" y="1453692"/>
                  <a:ext cx="104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5157442-ED96-9C48-2F97-4502C0F8324C}"/>
                    </a:ext>
                  </a:extLst>
                </p14:cNvPr>
                <p14:cNvContentPartPr/>
                <p14:nvPr/>
              </p14:nvContentPartPr>
              <p14:xfrm>
                <a:off x="5795976" y="1262172"/>
                <a:ext cx="88200" cy="273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5157442-ED96-9C48-2F97-4502C0F8324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77976" y="1244172"/>
                  <a:ext cx="123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0CC660F-3F30-02D1-6F96-A910B9DA90C7}"/>
                    </a:ext>
                  </a:extLst>
                </p14:cNvPr>
                <p14:cNvContentPartPr/>
                <p14:nvPr/>
              </p14:nvContentPartPr>
              <p14:xfrm>
                <a:off x="5928816" y="1222932"/>
                <a:ext cx="217800" cy="2970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0CC660F-3F30-02D1-6F96-A910B9DA90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10816" y="1205292"/>
                  <a:ext cx="253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1118DF1-55B3-6D70-A316-CD09A4A32ACD}"/>
                    </a:ext>
                  </a:extLst>
                </p14:cNvPr>
                <p14:cNvContentPartPr/>
                <p14:nvPr/>
              </p14:nvContentPartPr>
              <p14:xfrm>
                <a:off x="6249216" y="1387452"/>
                <a:ext cx="151560" cy="60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1118DF1-55B3-6D70-A316-CD09A4A32A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31576" y="1369812"/>
                  <a:ext cx="187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3E40E76-AD81-B98D-100E-B020F6F2F917}"/>
                    </a:ext>
                  </a:extLst>
                </p14:cNvPr>
                <p14:cNvContentPartPr/>
                <p14:nvPr/>
              </p14:nvContentPartPr>
              <p14:xfrm>
                <a:off x="6365136" y="1311132"/>
                <a:ext cx="101880" cy="157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3E40E76-AD81-B98D-100E-B020F6F2F91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47136" y="1293492"/>
                  <a:ext cx="13752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F0B91A7-BD90-3268-B068-BEA08B6C39C5}"/>
              </a:ext>
            </a:extLst>
          </p:cNvPr>
          <p:cNvGrpSpPr/>
          <p:nvPr/>
        </p:nvGrpSpPr>
        <p:grpSpPr>
          <a:xfrm>
            <a:off x="6654576" y="1148772"/>
            <a:ext cx="576000" cy="358920"/>
            <a:chOff x="6654576" y="1148772"/>
            <a:chExt cx="57600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14FA3EC-E494-F07E-C556-0E035C909A69}"/>
                    </a:ext>
                  </a:extLst>
                </p14:cNvPr>
                <p14:cNvContentPartPr/>
                <p14:nvPr/>
              </p14:nvContentPartPr>
              <p14:xfrm>
                <a:off x="6654576" y="1148772"/>
                <a:ext cx="360720" cy="358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14FA3EC-E494-F07E-C556-0E035C909A6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36576" y="1131132"/>
                  <a:ext cx="3963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F2AE217-7BEF-CE8B-86A0-EC10916F9C11}"/>
                    </a:ext>
                  </a:extLst>
                </p14:cNvPr>
                <p14:cNvContentPartPr/>
                <p14:nvPr/>
              </p14:nvContentPartPr>
              <p14:xfrm>
                <a:off x="6985776" y="1280532"/>
                <a:ext cx="244800" cy="219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F2AE217-7BEF-CE8B-86A0-EC10916F9C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67776" y="1262532"/>
                  <a:ext cx="28044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486F8CC-F977-C865-905E-C7A4BB76B52E}"/>
              </a:ext>
            </a:extLst>
          </p:cNvPr>
          <p:cNvGrpSpPr/>
          <p:nvPr/>
        </p:nvGrpSpPr>
        <p:grpSpPr>
          <a:xfrm>
            <a:off x="7912416" y="903252"/>
            <a:ext cx="1053720" cy="643680"/>
            <a:chOff x="7912416" y="903252"/>
            <a:chExt cx="105372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D91D746-B2ED-C4DC-AE6B-DDAC015CE1BB}"/>
                    </a:ext>
                  </a:extLst>
                </p14:cNvPr>
                <p14:cNvContentPartPr/>
                <p14:nvPr/>
              </p14:nvContentPartPr>
              <p14:xfrm>
                <a:off x="7912416" y="1180452"/>
                <a:ext cx="293400" cy="351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D91D746-B2ED-C4DC-AE6B-DDAC015CE1B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94776" y="1162452"/>
                  <a:ext cx="3290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4FEB005-9147-770B-F300-3426A20742C4}"/>
                    </a:ext>
                  </a:extLst>
                </p14:cNvPr>
                <p14:cNvContentPartPr/>
                <p14:nvPr/>
              </p14:nvContentPartPr>
              <p14:xfrm>
                <a:off x="8273496" y="1403652"/>
                <a:ext cx="248040" cy="129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4FEB005-9147-770B-F300-3426A20742C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55496" y="1386012"/>
                  <a:ext cx="28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2A45EE8-86F2-19EE-6BC3-20F9FD3D451E}"/>
                    </a:ext>
                  </a:extLst>
                </p14:cNvPr>
                <p14:cNvContentPartPr/>
                <p14:nvPr/>
              </p14:nvContentPartPr>
              <p14:xfrm>
                <a:off x="8557896" y="1377372"/>
                <a:ext cx="63000" cy="122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2A45EE8-86F2-19EE-6BC3-20F9FD3D45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40256" y="1359732"/>
                  <a:ext cx="98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37F7ED2-F665-FFF5-118C-F33770B38D57}"/>
                    </a:ext>
                  </a:extLst>
                </p14:cNvPr>
                <p14:cNvContentPartPr/>
                <p14:nvPr/>
              </p14:nvContentPartPr>
              <p14:xfrm>
                <a:off x="8660136" y="1283412"/>
                <a:ext cx="95760" cy="2541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37F7ED2-F665-FFF5-118C-F33770B38D5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42496" y="1265772"/>
                  <a:ext cx="1314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278D7BC-2A54-F59A-69E1-F72C24AEA0D0}"/>
                    </a:ext>
                  </a:extLst>
                </p14:cNvPr>
                <p14:cNvContentPartPr/>
                <p14:nvPr/>
              </p14:nvContentPartPr>
              <p14:xfrm>
                <a:off x="8761656" y="1335612"/>
                <a:ext cx="204480" cy="211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278D7BC-2A54-F59A-69E1-F72C24AEA0D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44016" y="1317972"/>
                  <a:ext cx="240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03605DE-C5EF-DEA3-455B-701058B779B7}"/>
                    </a:ext>
                  </a:extLst>
                </p14:cNvPr>
                <p14:cNvContentPartPr/>
                <p14:nvPr/>
              </p14:nvContentPartPr>
              <p14:xfrm>
                <a:off x="8139576" y="903252"/>
                <a:ext cx="661680" cy="2174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03605DE-C5EF-DEA3-455B-701058B779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21936" y="885612"/>
                  <a:ext cx="6973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9" name="组合 4108">
            <a:extLst>
              <a:ext uri="{FF2B5EF4-FFF2-40B4-BE49-F238E27FC236}">
                <a16:creationId xmlns:a16="http://schemas.microsoft.com/office/drawing/2014/main" id="{8CA1DFDD-3198-A1FE-F819-E492CD97AA91}"/>
              </a:ext>
            </a:extLst>
          </p:cNvPr>
          <p:cNvGrpSpPr/>
          <p:nvPr/>
        </p:nvGrpSpPr>
        <p:grpSpPr>
          <a:xfrm>
            <a:off x="6733063" y="3064554"/>
            <a:ext cx="1758240" cy="917640"/>
            <a:chOff x="6733063" y="3064554"/>
            <a:chExt cx="1758240" cy="9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50622E8-8B0E-3391-9BAA-20F0CCC061D3}"/>
                    </a:ext>
                  </a:extLst>
                </p14:cNvPr>
                <p14:cNvContentPartPr/>
                <p14:nvPr/>
              </p14:nvContentPartPr>
              <p14:xfrm>
                <a:off x="6749983" y="3563874"/>
                <a:ext cx="164880" cy="172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50622E8-8B0E-3391-9BAA-20F0CCC061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1983" y="3545874"/>
                  <a:ext cx="200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1DCB5C1-C7C2-AB16-75F8-E4219482F464}"/>
                    </a:ext>
                  </a:extLst>
                </p14:cNvPr>
                <p14:cNvContentPartPr/>
                <p14:nvPr/>
              </p14:nvContentPartPr>
              <p14:xfrm>
                <a:off x="6854383" y="3714354"/>
                <a:ext cx="100080" cy="2246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1DCB5C1-C7C2-AB16-75F8-E4219482F46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36743" y="3696714"/>
                  <a:ext cx="135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80F4549-5B67-58A8-0E7E-FD23A48CF9D0}"/>
                    </a:ext>
                  </a:extLst>
                </p14:cNvPr>
                <p14:cNvContentPartPr/>
                <p14:nvPr/>
              </p14:nvContentPartPr>
              <p14:xfrm>
                <a:off x="6733063" y="3720474"/>
                <a:ext cx="122400" cy="261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80F4549-5B67-58A8-0E7E-FD23A48CF9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15063" y="3702834"/>
                  <a:ext cx="158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7C2D8F7-A161-C700-D46F-8B3883EF686B}"/>
                    </a:ext>
                  </a:extLst>
                </p14:cNvPr>
                <p14:cNvContentPartPr/>
                <p14:nvPr/>
              </p14:nvContentPartPr>
              <p14:xfrm>
                <a:off x="6784183" y="3064554"/>
                <a:ext cx="90000" cy="243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7C2D8F7-A161-C700-D46F-8B3883EF68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66183" y="3046914"/>
                  <a:ext cx="1256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DA80E9-9064-F5CC-46F3-517D9182AD36}"/>
                    </a:ext>
                  </a:extLst>
                </p14:cNvPr>
                <p14:cNvContentPartPr/>
                <p14:nvPr/>
              </p14:nvContentPartPr>
              <p14:xfrm>
                <a:off x="6780943" y="3235914"/>
                <a:ext cx="126000" cy="112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DA80E9-9064-F5CC-46F3-517D9182AD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62943" y="3218274"/>
                  <a:ext cx="161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DF9579A-BEE7-CD00-F82B-56A01CC309BA}"/>
                    </a:ext>
                  </a:extLst>
                </p14:cNvPr>
                <p14:cNvContentPartPr/>
                <p14:nvPr/>
              </p14:nvContentPartPr>
              <p14:xfrm>
                <a:off x="6970663" y="3496194"/>
                <a:ext cx="37800" cy="154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DF9579A-BEE7-CD00-F82B-56A01CC309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53023" y="3478194"/>
                  <a:ext cx="73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56DF4DE-8334-7995-1D56-820A0178F6A6}"/>
                    </a:ext>
                  </a:extLst>
                </p14:cNvPr>
                <p14:cNvContentPartPr/>
                <p14:nvPr/>
              </p14:nvContentPartPr>
              <p14:xfrm>
                <a:off x="7049143" y="3544074"/>
                <a:ext cx="11160" cy="14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56DF4DE-8334-7995-1D56-820A0178F6A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31503" y="3526434"/>
                  <a:ext cx="46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927B6F1-C872-5E76-5D3F-C490F7CB48C9}"/>
                    </a:ext>
                  </a:extLst>
                </p14:cNvPr>
                <p14:cNvContentPartPr/>
                <p14:nvPr/>
              </p14:nvContentPartPr>
              <p14:xfrm>
                <a:off x="6976063" y="3577554"/>
                <a:ext cx="166680" cy="1029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927B6F1-C872-5E76-5D3F-C490F7CB48C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58423" y="3559554"/>
                  <a:ext cx="202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C9BB954-8A46-A4FF-AC64-594A16516C25}"/>
                    </a:ext>
                  </a:extLst>
                </p14:cNvPr>
                <p14:cNvContentPartPr/>
                <p14:nvPr/>
              </p14:nvContentPartPr>
              <p14:xfrm>
                <a:off x="6935743" y="3650274"/>
                <a:ext cx="214200" cy="253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C9BB954-8A46-A4FF-AC64-594A16516C2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18103" y="3632274"/>
                  <a:ext cx="2498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7A29AFF-AFDF-846B-25E2-255914774964}"/>
                    </a:ext>
                  </a:extLst>
                </p14:cNvPr>
                <p14:cNvContentPartPr/>
                <p14:nvPr/>
              </p14:nvContentPartPr>
              <p14:xfrm>
                <a:off x="7057783" y="3810474"/>
                <a:ext cx="279000" cy="28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7A29AFF-AFDF-846B-25E2-25591477496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40143" y="3792474"/>
                  <a:ext cx="314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8DF2EA5-317E-D083-20C9-058D00BD4F04}"/>
                    </a:ext>
                  </a:extLst>
                </p14:cNvPr>
                <p14:cNvContentPartPr/>
                <p14:nvPr/>
              </p14:nvContentPartPr>
              <p14:xfrm>
                <a:off x="7340383" y="3451554"/>
                <a:ext cx="112680" cy="212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8DF2EA5-317E-D083-20C9-058D00BD4F0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22383" y="3433914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25200B0-D017-34F4-F2AE-8BF9277FFC0B}"/>
                    </a:ext>
                  </a:extLst>
                </p14:cNvPr>
                <p14:cNvContentPartPr/>
                <p14:nvPr/>
              </p14:nvContentPartPr>
              <p14:xfrm>
                <a:off x="7235263" y="3486474"/>
                <a:ext cx="242640" cy="3301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25200B0-D017-34F4-F2AE-8BF9277FFC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17623" y="3468834"/>
                  <a:ext cx="2782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3A42088-30F2-54B9-753A-153739A64D09}"/>
                    </a:ext>
                  </a:extLst>
                </p14:cNvPr>
                <p14:cNvContentPartPr/>
                <p14:nvPr/>
              </p14:nvContentPartPr>
              <p14:xfrm>
                <a:off x="7525423" y="3447234"/>
                <a:ext cx="75600" cy="97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3A42088-30F2-54B9-753A-153739A64D0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07423" y="3429234"/>
                  <a:ext cx="111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9AE0777-202A-463C-2596-8C594DC6C0A3}"/>
                    </a:ext>
                  </a:extLst>
                </p14:cNvPr>
                <p14:cNvContentPartPr/>
                <p14:nvPr/>
              </p14:nvContentPartPr>
              <p14:xfrm>
                <a:off x="7490143" y="3478914"/>
                <a:ext cx="167400" cy="123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9AE0777-202A-463C-2596-8C594DC6C0A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72143" y="3460914"/>
                  <a:ext cx="203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096" name="墨迹 4095">
                  <a:extLst>
                    <a:ext uri="{FF2B5EF4-FFF2-40B4-BE49-F238E27FC236}">
                      <a16:creationId xmlns:a16="http://schemas.microsoft.com/office/drawing/2014/main" id="{59193831-9CDF-1275-9332-B850D5A83C02}"/>
                    </a:ext>
                  </a:extLst>
                </p14:cNvPr>
                <p14:cNvContentPartPr/>
                <p14:nvPr/>
              </p14:nvContentPartPr>
              <p14:xfrm>
                <a:off x="7537663" y="3384594"/>
                <a:ext cx="199080" cy="336240"/>
              </p14:xfrm>
            </p:contentPart>
          </mc:Choice>
          <mc:Fallback xmlns="">
            <p:pic>
              <p:nvPicPr>
                <p:cNvPr id="4096" name="墨迹 4095">
                  <a:extLst>
                    <a:ext uri="{FF2B5EF4-FFF2-40B4-BE49-F238E27FC236}">
                      <a16:creationId xmlns:a16="http://schemas.microsoft.com/office/drawing/2014/main" id="{59193831-9CDF-1275-9332-B850D5A83C0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20023" y="3366954"/>
                  <a:ext cx="2347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097" name="墨迹 4096">
                  <a:extLst>
                    <a:ext uri="{FF2B5EF4-FFF2-40B4-BE49-F238E27FC236}">
                      <a16:creationId xmlns:a16="http://schemas.microsoft.com/office/drawing/2014/main" id="{D9515589-98C9-7CCA-A81C-4DC48597F06C}"/>
                    </a:ext>
                  </a:extLst>
                </p14:cNvPr>
                <p14:cNvContentPartPr/>
                <p14:nvPr/>
              </p14:nvContentPartPr>
              <p14:xfrm>
                <a:off x="7809103" y="3254274"/>
                <a:ext cx="140040" cy="72720"/>
              </p14:xfrm>
            </p:contentPart>
          </mc:Choice>
          <mc:Fallback xmlns="">
            <p:pic>
              <p:nvPicPr>
                <p:cNvPr id="4097" name="墨迹 4096">
                  <a:extLst>
                    <a:ext uri="{FF2B5EF4-FFF2-40B4-BE49-F238E27FC236}">
                      <a16:creationId xmlns:a16="http://schemas.microsoft.com/office/drawing/2014/main" id="{D9515589-98C9-7CCA-A81C-4DC48597F06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91463" y="3236274"/>
                  <a:ext cx="175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101" name="墨迹 4100">
                  <a:extLst>
                    <a:ext uri="{FF2B5EF4-FFF2-40B4-BE49-F238E27FC236}">
                      <a16:creationId xmlns:a16="http://schemas.microsoft.com/office/drawing/2014/main" id="{BAE426FC-ED6E-7311-3DB4-7D6D7AF2DFDB}"/>
                    </a:ext>
                  </a:extLst>
                </p14:cNvPr>
                <p14:cNvContentPartPr/>
                <p14:nvPr/>
              </p14:nvContentPartPr>
              <p14:xfrm>
                <a:off x="7743943" y="3378114"/>
                <a:ext cx="331920" cy="210960"/>
              </p14:xfrm>
            </p:contentPart>
          </mc:Choice>
          <mc:Fallback xmlns="">
            <p:pic>
              <p:nvPicPr>
                <p:cNvPr id="4101" name="墨迹 4100">
                  <a:extLst>
                    <a:ext uri="{FF2B5EF4-FFF2-40B4-BE49-F238E27FC236}">
                      <a16:creationId xmlns:a16="http://schemas.microsoft.com/office/drawing/2014/main" id="{BAE426FC-ED6E-7311-3DB4-7D6D7AF2DFD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25943" y="3360474"/>
                  <a:ext cx="3675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02" name="墨迹 4101">
                  <a:extLst>
                    <a:ext uri="{FF2B5EF4-FFF2-40B4-BE49-F238E27FC236}">
                      <a16:creationId xmlns:a16="http://schemas.microsoft.com/office/drawing/2014/main" id="{39930E18-6DFD-EC84-20E7-D55348EBA678}"/>
                    </a:ext>
                  </a:extLst>
                </p14:cNvPr>
                <p14:cNvContentPartPr/>
                <p14:nvPr/>
              </p14:nvContentPartPr>
              <p14:xfrm>
                <a:off x="7913143" y="3353634"/>
                <a:ext cx="91440" cy="476640"/>
              </p14:xfrm>
            </p:contentPart>
          </mc:Choice>
          <mc:Fallback xmlns="">
            <p:pic>
              <p:nvPicPr>
                <p:cNvPr id="4102" name="墨迹 4101">
                  <a:extLst>
                    <a:ext uri="{FF2B5EF4-FFF2-40B4-BE49-F238E27FC236}">
                      <a16:creationId xmlns:a16="http://schemas.microsoft.com/office/drawing/2014/main" id="{39930E18-6DFD-EC84-20E7-D55348EBA67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95503" y="3335994"/>
                  <a:ext cx="1270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103" name="墨迹 4102">
                  <a:extLst>
                    <a:ext uri="{FF2B5EF4-FFF2-40B4-BE49-F238E27FC236}">
                      <a16:creationId xmlns:a16="http://schemas.microsoft.com/office/drawing/2014/main" id="{12F3D483-CCC5-791F-450C-6DB8D2085B2B}"/>
                    </a:ext>
                  </a:extLst>
                </p14:cNvPr>
                <p14:cNvContentPartPr/>
                <p14:nvPr/>
              </p14:nvContentPartPr>
              <p14:xfrm>
                <a:off x="7808743" y="3439314"/>
                <a:ext cx="127080" cy="30600"/>
              </p14:xfrm>
            </p:contentPart>
          </mc:Choice>
          <mc:Fallback xmlns="">
            <p:pic>
              <p:nvPicPr>
                <p:cNvPr id="4103" name="墨迹 4102">
                  <a:extLst>
                    <a:ext uri="{FF2B5EF4-FFF2-40B4-BE49-F238E27FC236}">
                      <a16:creationId xmlns:a16="http://schemas.microsoft.com/office/drawing/2014/main" id="{12F3D483-CCC5-791F-450C-6DB8D2085B2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91103" y="3421314"/>
                  <a:ext cx="162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104" name="墨迹 4103">
                  <a:extLst>
                    <a:ext uri="{FF2B5EF4-FFF2-40B4-BE49-F238E27FC236}">
                      <a16:creationId xmlns:a16="http://schemas.microsoft.com/office/drawing/2014/main" id="{A5B4B8CE-2C74-6926-0464-8E22666AEAB7}"/>
                    </a:ext>
                  </a:extLst>
                </p14:cNvPr>
                <p14:cNvContentPartPr/>
                <p14:nvPr/>
              </p14:nvContentPartPr>
              <p14:xfrm>
                <a:off x="8114023" y="3233754"/>
                <a:ext cx="138600" cy="246600"/>
              </p14:xfrm>
            </p:contentPart>
          </mc:Choice>
          <mc:Fallback xmlns="">
            <p:pic>
              <p:nvPicPr>
                <p:cNvPr id="4104" name="墨迹 4103">
                  <a:extLst>
                    <a:ext uri="{FF2B5EF4-FFF2-40B4-BE49-F238E27FC236}">
                      <a16:creationId xmlns:a16="http://schemas.microsoft.com/office/drawing/2014/main" id="{A5B4B8CE-2C74-6926-0464-8E22666AEA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096023" y="3215754"/>
                  <a:ext cx="174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105" name="墨迹 4104">
                  <a:extLst>
                    <a:ext uri="{FF2B5EF4-FFF2-40B4-BE49-F238E27FC236}">
                      <a16:creationId xmlns:a16="http://schemas.microsoft.com/office/drawing/2014/main" id="{F828B149-4CA9-0987-2667-F4E7C09E8840}"/>
                    </a:ext>
                  </a:extLst>
                </p14:cNvPr>
                <p14:cNvContentPartPr/>
                <p14:nvPr/>
              </p14:nvContentPartPr>
              <p14:xfrm>
                <a:off x="7973263" y="3341754"/>
                <a:ext cx="247320" cy="234360"/>
              </p14:xfrm>
            </p:contentPart>
          </mc:Choice>
          <mc:Fallback xmlns="">
            <p:pic>
              <p:nvPicPr>
                <p:cNvPr id="4105" name="墨迹 4104">
                  <a:extLst>
                    <a:ext uri="{FF2B5EF4-FFF2-40B4-BE49-F238E27FC236}">
                      <a16:creationId xmlns:a16="http://schemas.microsoft.com/office/drawing/2014/main" id="{F828B149-4CA9-0987-2667-F4E7C09E88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55623" y="3324114"/>
                  <a:ext cx="282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107" name="墨迹 4106">
                  <a:extLst>
                    <a:ext uri="{FF2B5EF4-FFF2-40B4-BE49-F238E27FC236}">
                      <a16:creationId xmlns:a16="http://schemas.microsoft.com/office/drawing/2014/main" id="{DEABA66C-C2FB-5AD2-38D6-79A69079FE73}"/>
                    </a:ext>
                  </a:extLst>
                </p14:cNvPr>
                <p14:cNvContentPartPr/>
                <p14:nvPr/>
              </p14:nvContentPartPr>
              <p14:xfrm>
                <a:off x="8121583" y="3469554"/>
                <a:ext cx="178920" cy="131040"/>
              </p14:xfrm>
            </p:contentPart>
          </mc:Choice>
          <mc:Fallback xmlns="">
            <p:pic>
              <p:nvPicPr>
                <p:cNvPr id="4107" name="墨迹 4106">
                  <a:extLst>
                    <a:ext uri="{FF2B5EF4-FFF2-40B4-BE49-F238E27FC236}">
                      <a16:creationId xmlns:a16="http://schemas.microsoft.com/office/drawing/2014/main" id="{DEABA66C-C2FB-5AD2-38D6-79A69079FE7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03583" y="3451554"/>
                  <a:ext cx="214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08" name="墨迹 4107">
                  <a:extLst>
                    <a:ext uri="{FF2B5EF4-FFF2-40B4-BE49-F238E27FC236}">
                      <a16:creationId xmlns:a16="http://schemas.microsoft.com/office/drawing/2014/main" id="{922C472F-3686-6130-A3C6-A77352D4D785}"/>
                    </a:ext>
                  </a:extLst>
                </p14:cNvPr>
                <p14:cNvContentPartPr/>
                <p14:nvPr/>
              </p14:nvContentPartPr>
              <p14:xfrm>
                <a:off x="8268463" y="3225474"/>
                <a:ext cx="222840" cy="389520"/>
              </p14:xfrm>
            </p:contentPart>
          </mc:Choice>
          <mc:Fallback xmlns="">
            <p:pic>
              <p:nvPicPr>
                <p:cNvPr id="4108" name="墨迹 4107">
                  <a:extLst>
                    <a:ext uri="{FF2B5EF4-FFF2-40B4-BE49-F238E27FC236}">
                      <a16:creationId xmlns:a16="http://schemas.microsoft.com/office/drawing/2014/main" id="{922C472F-3686-6130-A3C6-A77352D4D78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50823" y="3207834"/>
                  <a:ext cx="25848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2" name="组合 4121">
            <a:extLst>
              <a:ext uri="{FF2B5EF4-FFF2-40B4-BE49-F238E27FC236}">
                <a16:creationId xmlns:a16="http://schemas.microsoft.com/office/drawing/2014/main" id="{A76BEC74-DFB7-26CB-215D-4A9BC836189E}"/>
              </a:ext>
            </a:extLst>
          </p:cNvPr>
          <p:cNvGrpSpPr/>
          <p:nvPr/>
        </p:nvGrpSpPr>
        <p:grpSpPr>
          <a:xfrm>
            <a:off x="4572343" y="6113754"/>
            <a:ext cx="165240" cy="348840"/>
            <a:chOff x="4572343" y="6113754"/>
            <a:chExt cx="16524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115" name="墨迹 4114">
                  <a:extLst>
                    <a:ext uri="{FF2B5EF4-FFF2-40B4-BE49-F238E27FC236}">
                      <a16:creationId xmlns:a16="http://schemas.microsoft.com/office/drawing/2014/main" id="{9B559E16-73FF-0D38-5288-1388E621BCF5}"/>
                    </a:ext>
                  </a:extLst>
                </p14:cNvPr>
                <p14:cNvContentPartPr/>
                <p14:nvPr/>
              </p14:nvContentPartPr>
              <p14:xfrm>
                <a:off x="4629583" y="6113754"/>
                <a:ext cx="100440" cy="29160"/>
              </p14:xfrm>
            </p:contentPart>
          </mc:Choice>
          <mc:Fallback xmlns="">
            <p:pic>
              <p:nvPicPr>
                <p:cNvPr id="4115" name="墨迹 4114">
                  <a:extLst>
                    <a:ext uri="{FF2B5EF4-FFF2-40B4-BE49-F238E27FC236}">
                      <a16:creationId xmlns:a16="http://schemas.microsoft.com/office/drawing/2014/main" id="{9B559E16-73FF-0D38-5288-1388E621BC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11943" y="6096114"/>
                  <a:ext cx="136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16" name="墨迹 4115">
                  <a:extLst>
                    <a:ext uri="{FF2B5EF4-FFF2-40B4-BE49-F238E27FC236}">
                      <a16:creationId xmlns:a16="http://schemas.microsoft.com/office/drawing/2014/main" id="{97AC0BC8-66DB-379D-230F-218132508B36}"/>
                    </a:ext>
                  </a:extLst>
                </p14:cNvPr>
                <p14:cNvContentPartPr/>
                <p14:nvPr/>
              </p14:nvContentPartPr>
              <p14:xfrm>
                <a:off x="4572343" y="6160554"/>
                <a:ext cx="165240" cy="302040"/>
              </p14:xfrm>
            </p:contentPart>
          </mc:Choice>
          <mc:Fallback xmlns="">
            <p:pic>
              <p:nvPicPr>
                <p:cNvPr id="4116" name="墨迹 4115">
                  <a:extLst>
                    <a:ext uri="{FF2B5EF4-FFF2-40B4-BE49-F238E27FC236}">
                      <a16:creationId xmlns:a16="http://schemas.microsoft.com/office/drawing/2014/main" id="{97AC0BC8-66DB-379D-230F-218132508B3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54703" y="6142554"/>
                  <a:ext cx="2008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1" name="组合 4120">
            <a:extLst>
              <a:ext uri="{FF2B5EF4-FFF2-40B4-BE49-F238E27FC236}">
                <a16:creationId xmlns:a16="http://schemas.microsoft.com/office/drawing/2014/main" id="{61027550-694C-867C-8B1C-9238BD27953A}"/>
              </a:ext>
            </a:extLst>
          </p:cNvPr>
          <p:cNvGrpSpPr/>
          <p:nvPr/>
        </p:nvGrpSpPr>
        <p:grpSpPr>
          <a:xfrm>
            <a:off x="3593143" y="6020874"/>
            <a:ext cx="686880" cy="414360"/>
            <a:chOff x="3593143" y="6020874"/>
            <a:chExt cx="68688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10" name="墨迹 4109">
                  <a:extLst>
                    <a:ext uri="{FF2B5EF4-FFF2-40B4-BE49-F238E27FC236}">
                      <a16:creationId xmlns:a16="http://schemas.microsoft.com/office/drawing/2014/main" id="{7B2DE146-0AE4-5BFF-07BA-51F50B97920E}"/>
                    </a:ext>
                  </a:extLst>
                </p14:cNvPr>
                <p14:cNvContentPartPr/>
                <p14:nvPr/>
              </p14:nvContentPartPr>
              <p14:xfrm>
                <a:off x="3593143" y="6095034"/>
                <a:ext cx="96840" cy="232920"/>
              </p14:xfrm>
            </p:contentPart>
          </mc:Choice>
          <mc:Fallback xmlns="">
            <p:pic>
              <p:nvPicPr>
                <p:cNvPr id="4110" name="墨迹 4109">
                  <a:extLst>
                    <a:ext uri="{FF2B5EF4-FFF2-40B4-BE49-F238E27FC236}">
                      <a16:creationId xmlns:a16="http://schemas.microsoft.com/office/drawing/2014/main" id="{7B2DE146-0AE4-5BFF-07BA-51F50B9792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75503" y="6077034"/>
                  <a:ext cx="1324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111" name="墨迹 4110">
                  <a:extLst>
                    <a:ext uri="{FF2B5EF4-FFF2-40B4-BE49-F238E27FC236}">
                      <a16:creationId xmlns:a16="http://schemas.microsoft.com/office/drawing/2014/main" id="{024484CB-365A-3BF7-EBD3-BC4A3E2E9FE5}"/>
                    </a:ext>
                  </a:extLst>
                </p14:cNvPr>
                <p14:cNvContentPartPr/>
                <p14:nvPr/>
              </p14:nvContentPartPr>
              <p14:xfrm>
                <a:off x="3809503" y="6122394"/>
                <a:ext cx="82440" cy="127800"/>
              </p14:xfrm>
            </p:contentPart>
          </mc:Choice>
          <mc:Fallback xmlns="">
            <p:pic>
              <p:nvPicPr>
                <p:cNvPr id="4111" name="墨迹 4110">
                  <a:extLst>
                    <a:ext uri="{FF2B5EF4-FFF2-40B4-BE49-F238E27FC236}">
                      <a16:creationId xmlns:a16="http://schemas.microsoft.com/office/drawing/2014/main" id="{024484CB-365A-3BF7-EBD3-BC4A3E2E9FE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91863" y="6104754"/>
                  <a:ext cx="118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112" name="墨迹 4111">
                  <a:extLst>
                    <a:ext uri="{FF2B5EF4-FFF2-40B4-BE49-F238E27FC236}">
                      <a16:creationId xmlns:a16="http://schemas.microsoft.com/office/drawing/2014/main" id="{0ED3D149-5D55-FCC5-A402-4417EF193EFF}"/>
                    </a:ext>
                  </a:extLst>
                </p14:cNvPr>
                <p14:cNvContentPartPr/>
                <p14:nvPr/>
              </p14:nvContentPartPr>
              <p14:xfrm>
                <a:off x="3813103" y="6169554"/>
                <a:ext cx="34560" cy="88200"/>
              </p14:xfrm>
            </p:contentPart>
          </mc:Choice>
          <mc:Fallback xmlns="">
            <p:pic>
              <p:nvPicPr>
                <p:cNvPr id="4112" name="墨迹 4111">
                  <a:extLst>
                    <a:ext uri="{FF2B5EF4-FFF2-40B4-BE49-F238E27FC236}">
                      <a16:creationId xmlns:a16="http://schemas.microsoft.com/office/drawing/2014/main" id="{0ED3D149-5D55-FCC5-A402-4417EF193EF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95463" y="6151914"/>
                  <a:ext cx="70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114" name="墨迹 4113">
                  <a:extLst>
                    <a:ext uri="{FF2B5EF4-FFF2-40B4-BE49-F238E27FC236}">
                      <a16:creationId xmlns:a16="http://schemas.microsoft.com/office/drawing/2014/main" id="{B66F3A85-FF00-C767-EA28-D25E80DE64C6}"/>
                    </a:ext>
                  </a:extLst>
                </p14:cNvPr>
                <p14:cNvContentPartPr/>
                <p14:nvPr/>
              </p14:nvContentPartPr>
              <p14:xfrm>
                <a:off x="3967543" y="6074874"/>
                <a:ext cx="186120" cy="320040"/>
              </p14:xfrm>
            </p:contentPart>
          </mc:Choice>
          <mc:Fallback xmlns="">
            <p:pic>
              <p:nvPicPr>
                <p:cNvPr id="4114" name="墨迹 4113">
                  <a:extLst>
                    <a:ext uri="{FF2B5EF4-FFF2-40B4-BE49-F238E27FC236}">
                      <a16:creationId xmlns:a16="http://schemas.microsoft.com/office/drawing/2014/main" id="{B66F3A85-FF00-C767-EA28-D25E80DE64C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49543" y="6057234"/>
                  <a:ext cx="221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117" name="墨迹 4116">
                  <a:extLst>
                    <a:ext uri="{FF2B5EF4-FFF2-40B4-BE49-F238E27FC236}">
                      <a16:creationId xmlns:a16="http://schemas.microsoft.com/office/drawing/2014/main" id="{757F4302-AAAB-75DA-7982-731601F5CD68}"/>
                    </a:ext>
                  </a:extLst>
                </p14:cNvPr>
                <p14:cNvContentPartPr/>
                <p14:nvPr/>
              </p14:nvContentPartPr>
              <p14:xfrm>
                <a:off x="4154743" y="6020874"/>
                <a:ext cx="125280" cy="414360"/>
              </p14:xfrm>
            </p:contentPart>
          </mc:Choice>
          <mc:Fallback xmlns="">
            <p:pic>
              <p:nvPicPr>
                <p:cNvPr id="4117" name="墨迹 4116">
                  <a:extLst>
                    <a:ext uri="{FF2B5EF4-FFF2-40B4-BE49-F238E27FC236}">
                      <a16:creationId xmlns:a16="http://schemas.microsoft.com/office/drawing/2014/main" id="{757F4302-AAAB-75DA-7982-731601F5CD6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36743" y="6002874"/>
                  <a:ext cx="160920" cy="45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0" name="组合 4119">
            <a:extLst>
              <a:ext uri="{FF2B5EF4-FFF2-40B4-BE49-F238E27FC236}">
                <a16:creationId xmlns:a16="http://schemas.microsoft.com/office/drawing/2014/main" id="{81844D50-8608-44E4-5183-EA655177CD71}"/>
              </a:ext>
            </a:extLst>
          </p:cNvPr>
          <p:cNvGrpSpPr/>
          <p:nvPr/>
        </p:nvGrpSpPr>
        <p:grpSpPr>
          <a:xfrm>
            <a:off x="3272023" y="6021234"/>
            <a:ext cx="138960" cy="452160"/>
            <a:chOff x="3272023" y="6021234"/>
            <a:chExt cx="13896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18" name="墨迹 4117">
                  <a:extLst>
                    <a:ext uri="{FF2B5EF4-FFF2-40B4-BE49-F238E27FC236}">
                      <a16:creationId xmlns:a16="http://schemas.microsoft.com/office/drawing/2014/main" id="{3F81F447-5BB0-46CB-4B16-982B31DDA75E}"/>
                    </a:ext>
                  </a:extLst>
                </p14:cNvPr>
                <p14:cNvContentPartPr/>
                <p14:nvPr/>
              </p14:nvContentPartPr>
              <p14:xfrm>
                <a:off x="3333943" y="6021234"/>
                <a:ext cx="37080" cy="19800"/>
              </p14:xfrm>
            </p:contentPart>
          </mc:Choice>
          <mc:Fallback xmlns="">
            <p:pic>
              <p:nvPicPr>
                <p:cNvPr id="4118" name="墨迹 4117">
                  <a:extLst>
                    <a:ext uri="{FF2B5EF4-FFF2-40B4-BE49-F238E27FC236}">
                      <a16:creationId xmlns:a16="http://schemas.microsoft.com/office/drawing/2014/main" id="{3F81F447-5BB0-46CB-4B16-982B31DDA75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16303" y="6003594"/>
                  <a:ext cx="72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19" name="墨迹 4118">
                  <a:extLst>
                    <a:ext uri="{FF2B5EF4-FFF2-40B4-BE49-F238E27FC236}">
                      <a16:creationId xmlns:a16="http://schemas.microsoft.com/office/drawing/2014/main" id="{97B77ED0-889C-FC95-51E9-7E5D85256D5A}"/>
                    </a:ext>
                  </a:extLst>
                </p14:cNvPr>
                <p14:cNvContentPartPr/>
                <p14:nvPr/>
              </p14:nvContentPartPr>
              <p14:xfrm>
                <a:off x="3272023" y="6116994"/>
                <a:ext cx="138960" cy="356400"/>
              </p14:xfrm>
            </p:contentPart>
          </mc:Choice>
          <mc:Fallback xmlns="">
            <p:pic>
              <p:nvPicPr>
                <p:cNvPr id="4119" name="墨迹 4118">
                  <a:extLst>
                    <a:ext uri="{FF2B5EF4-FFF2-40B4-BE49-F238E27FC236}">
                      <a16:creationId xmlns:a16="http://schemas.microsoft.com/office/drawing/2014/main" id="{97B77ED0-889C-FC95-51E9-7E5D85256D5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254383" y="6099354"/>
                  <a:ext cx="174600" cy="39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124" name="墨迹 4123">
                <a:extLst>
                  <a:ext uri="{FF2B5EF4-FFF2-40B4-BE49-F238E27FC236}">
                    <a16:creationId xmlns:a16="http://schemas.microsoft.com/office/drawing/2014/main" id="{E523851F-275D-787D-5112-FACD8E210EBE}"/>
                  </a:ext>
                </a:extLst>
              </p14:cNvPr>
              <p14:cNvContentPartPr/>
              <p14:nvPr/>
            </p14:nvContentPartPr>
            <p14:xfrm>
              <a:off x="5098303" y="3140874"/>
              <a:ext cx="847800" cy="341640"/>
            </p14:xfrm>
          </p:contentPart>
        </mc:Choice>
        <mc:Fallback xmlns="">
          <p:pic>
            <p:nvPicPr>
              <p:cNvPr id="4124" name="墨迹 4123">
                <a:extLst>
                  <a:ext uri="{FF2B5EF4-FFF2-40B4-BE49-F238E27FC236}">
                    <a16:creationId xmlns:a16="http://schemas.microsoft.com/office/drawing/2014/main" id="{E523851F-275D-787D-5112-FACD8E210EB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092183" y="3134754"/>
                <a:ext cx="86004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6" name="组合 4125">
            <a:extLst>
              <a:ext uri="{FF2B5EF4-FFF2-40B4-BE49-F238E27FC236}">
                <a16:creationId xmlns:a16="http://schemas.microsoft.com/office/drawing/2014/main" id="{EE69A091-F4B8-E8CB-3978-D0F449E7F4E2}"/>
              </a:ext>
            </a:extLst>
          </p:cNvPr>
          <p:cNvGrpSpPr/>
          <p:nvPr/>
        </p:nvGrpSpPr>
        <p:grpSpPr>
          <a:xfrm>
            <a:off x="4562983" y="1500354"/>
            <a:ext cx="3041640" cy="1451160"/>
            <a:chOff x="4562983" y="1500354"/>
            <a:chExt cx="3041640" cy="14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23" name="墨迹 4122">
                  <a:extLst>
                    <a:ext uri="{FF2B5EF4-FFF2-40B4-BE49-F238E27FC236}">
                      <a16:creationId xmlns:a16="http://schemas.microsoft.com/office/drawing/2014/main" id="{D0E0E8B9-7F0A-303D-7CAA-C3A594950C86}"/>
                    </a:ext>
                  </a:extLst>
                </p14:cNvPr>
                <p14:cNvContentPartPr/>
                <p14:nvPr/>
              </p14:nvContentPartPr>
              <p14:xfrm>
                <a:off x="4562983" y="1500354"/>
                <a:ext cx="2224080" cy="1451160"/>
              </p14:xfrm>
            </p:contentPart>
          </mc:Choice>
          <mc:Fallback xmlns="">
            <p:pic>
              <p:nvPicPr>
                <p:cNvPr id="4123" name="墨迹 4122">
                  <a:extLst>
                    <a:ext uri="{FF2B5EF4-FFF2-40B4-BE49-F238E27FC236}">
                      <a16:creationId xmlns:a16="http://schemas.microsoft.com/office/drawing/2014/main" id="{D0E0E8B9-7F0A-303D-7CAA-C3A594950C8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56863" y="1494234"/>
                  <a:ext cx="2236320" cy="14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25" name="墨迹 4124">
                  <a:extLst>
                    <a:ext uri="{FF2B5EF4-FFF2-40B4-BE49-F238E27FC236}">
                      <a16:creationId xmlns:a16="http://schemas.microsoft.com/office/drawing/2014/main" id="{8A50ADE7-307B-45B6-11D6-8B439C1D3103}"/>
                    </a:ext>
                  </a:extLst>
                </p14:cNvPr>
                <p14:cNvContentPartPr/>
                <p14:nvPr/>
              </p14:nvContentPartPr>
              <p14:xfrm>
                <a:off x="6842503" y="1600434"/>
                <a:ext cx="762120" cy="1220040"/>
              </p14:xfrm>
            </p:contentPart>
          </mc:Choice>
          <mc:Fallback xmlns="">
            <p:pic>
              <p:nvPicPr>
                <p:cNvPr id="4125" name="墨迹 4124">
                  <a:extLst>
                    <a:ext uri="{FF2B5EF4-FFF2-40B4-BE49-F238E27FC236}">
                      <a16:creationId xmlns:a16="http://schemas.microsoft.com/office/drawing/2014/main" id="{8A50ADE7-307B-45B6-11D6-8B439C1D310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36383" y="1594314"/>
                  <a:ext cx="774360" cy="12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127" name="墨迹 4126">
                <a:extLst>
                  <a:ext uri="{FF2B5EF4-FFF2-40B4-BE49-F238E27FC236}">
                    <a16:creationId xmlns:a16="http://schemas.microsoft.com/office/drawing/2014/main" id="{43A775E3-2A8E-52F8-0001-FD9A41C9135E}"/>
                  </a:ext>
                </a:extLst>
              </p14:cNvPr>
              <p14:cNvContentPartPr/>
              <p14:nvPr/>
            </p14:nvContentPartPr>
            <p14:xfrm>
              <a:off x="7290703" y="2732994"/>
              <a:ext cx="273960" cy="331920"/>
            </p14:xfrm>
          </p:contentPart>
        </mc:Choice>
        <mc:Fallback xmlns="">
          <p:pic>
            <p:nvPicPr>
              <p:cNvPr id="4127" name="墨迹 4126">
                <a:extLst>
                  <a:ext uri="{FF2B5EF4-FFF2-40B4-BE49-F238E27FC236}">
                    <a16:creationId xmlns:a16="http://schemas.microsoft.com/office/drawing/2014/main" id="{43A775E3-2A8E-52F8-0001-FD9A41C9135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284583" y="2726874"/>
                <a:ext cx="286200" cy="34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9" name="组合 4138">
            <a:extLst>
              <a:ext uri="{FF2B5EF4-FFF2-40B4-BE49-F238E27FC236}">
                <a16:creationId xmlns:a16="http://schemas.microsoft.com/office/drawing/2014/main" id="{E0A5FE4A-665F-19B9-6FF0-29CB4F73F33C}"/>
              </a:ext>
            </a:extLst>
          </p:cNvPr>
          <p:cNvGrpSpPr/>
          <p:nvPr/>
        </p:nvGrpSpPr>
        <p:grpSpPr>
          <a:xfrm>
            <a:off x="4726423" y="6021954"/>
            <a:ext cx="1465920" cy="478800"/>
            <a:chOff x="4726423" y="6021954"/>
            <a:chExt cx="146592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128" name="墨迹 4127">
                  <a:extLst>
                    <a:ext uri="{FF2B5EF4-FFF2-40B4-BE49-F238E27FC236}">
                      <a16:creationId xmlns:a16="http://schemas.microsoft.com/office/drawing/2014/main" id="{B8F01272-ADBD-7BE1-5BBE-0AE190C43FF4}"/>
                    </a:ext>
                  </a:extLst>
                </p14:cNvPr>
                <p14:cNvContentPartPr/>
                <p14:nvPr/>
              </p14:nvContentPartPr>
              <p14:xfrm>
                <a:off x="4726423" y="6129954"/>
                <a:ext cx="106920" cy="252720"/>
              </p14:xfrm>
            </p:contentPart>
          </mc:Choice>
          <mc:Fallback xmlns="">
            <p:pic>
              <p:nvPicPr>
                <p:cNvPr id="4128" name="墨迹 4127">
                  <a:extLst>
                    <a:ext uri="{FF2B5EF4-FFF2-40B4-BE49-F238E27FC236}">
                      <a16:creationId xmlns:a16="http://schemas.microsoft.com/office/drawing/2014/main" id="{B8F01272-ADBD-7BE1-5BBE-0AE190C43FF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720303" y="6123834"/>
                  <a:ext cx="119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129" name="墨迹 4128">
                  <a:extLst>
                    <a:ext uri="{FF2B5EF4-FFF2-40B4-BE49-F238E27FC236}">
                      <a16:creationId xmlns:a16="http://schemas.microsoft.com/office/drawing/2014/main" id="{69844D6D-E9AF-BCD5-8FAB-326E4AD0B88F}"/>
                    </a:ext>
                  </a:extLst>
                </p14:cNvPr>
                <p14:cNvContentPartPr/>
                <p14:nvPr/>
              </p14:nvContentPartPr>
              <p14:xfrm>
                <a:off x="4919023" y="6192954"/>
                <a:ext cx="94680" cy="139680"/>
              </p14:xfrm>
            </p:contentPart>
          </mc:Choice>
          <mc:Fallback xmlns="">
            <p:pic>
              <p:nvPicPr>
                <p:cNvPr id="4129" name="墨迹 4128">
                  <a:extLst>
                    <a:ext uri="{FF2B5EF4-FFF2-40B4-BE49-F238E27FC236}">
                      <a16:creationId xmlns:a16="http://schemas.microsoft.com/office/drawing/2014/main" id="{69844D6D-E9AF-BCD5-8FAB-326E4AD0B88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12903" y="6186834"/>
                  <a:ext cx="106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30" name="墨迹 4129">
                  <a:extLst>
                    <a:ext uri="{FF2B5EF4-FFF2-40B4-BE49-F238E27FC236}">
                      <a16:creationId xmlns:a16="http://schemas.microsoft.com/office/drawing/2014/main" id="{2BC62BE0-F2AA-DBD1-019A-B7D33486302E}"/>
                    </a:ext>
                  </a:extLst>
                </p14:cNvPr>
                <p14:cNvContentPartPr/>
                <p14:nvPr/>
              </p14:nvContentPartPr>
              <p14:xfrm>
                <a:off x="4912543" y="6239394"/>
                <a:ext cx="71640" cy="92880"/>
              </p14:xfrm>
            </p:contentPart>
          </mc:Choice>
          <mc:Fallback xmlns="">
            <p:pic>
              <p:nvPicPr>
                <p:cNvPr id="4130" name="墨迹 4129">
                  <a:extLst>
                    <a:ext uri="{FF2B5EF4-FFF2-40B4-BE49-F238E27FC236}">
                      <a16:creationId xmlns:a16="http://schemas.microsoft.com/office/drawing/2014/main" id="{2BC62BE0-F2AA-DBD1-019A-B7D33486302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06423" y="6233274"/>
                  <a:ext cx="83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31" name="墨迹 4130">
                  <a:extLst>
                    <a:ext uri="{FF2B5EF4-FFF2-40B4-BE49-F238E27FC236}">
                      <a16:creationId xmlns:a16="http://schemas.microsoft.com/office/drawing/2014/main" id="{44E13C63-7821-459A-FBD9-28AEA96831D8}"/>
                    </a:ext>
                  </a:extLst>
                </p14:cNvPr>
                <p14:cNvContentPartPr/>
                <p14:nvPr/>
              </p14:nvContentPartPr>
              <p14:xfrm>
                <a:off x="5050063" y="6123114"/>
                <a:ext cx="143640" cy="377640"/>
              </p14:xfrm>
            </p:contentPart>
          </mc:Choice>
          <mc:Fallback xmlns="">
            <p:pic>
              <p:nvPicPr>
                <p:cNvPr id="4131" name="墨迹 4130">
                  <a:extLst>
                    <a:ext uri="{FF2B5EF4-FFF2-40B4-BE49-F238E27FC236}">
                      <a16:creationId xmlns:a16="http://schemas.microsoft.com/office/drawing/2014/main" id="{44E13C63-7821-459A-FBD9-28AEA96831D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43943" y="6116994"/>
                  <a:ext cx="1558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133" name="墨迹 4132">
                  <a:extLst>
                    <a:ext uri="{FF2B5EF4-FFF2-40B4-BE49-F238E27FC236}">
                      <a16:creationId xmlns:a16="http://schemas.microsoft.com/office/drawing/2014/main" id="{8C287178-749C-A07E-0F14-AC09045A6D84}"/>
                    </a:ext>
                  </a:extLst>
                </p14:cNvPr>
                <p14:cNvContentPartPr/>
                <p14:nvPr/>
              </p14:nvContentPartPr>
              <p14:xfrm>
                <a:off x="5633983" y="6021954"/>
                <a:ext cx="46440" cy="22320"/>
              </p14:xfrm>
            </p:contentPart>
          </mc:Choice>
          <mc:Fallback xmlns="">
            <p:pic>
              <p:nvPicPr>
                <p:cNvPr id="4133" name="墨迹 4132">
                  <a:extLst>
                    <a:ext uri="{FF2B5EF4-FFF2-40B4-BE49-F238E27FC236}">
                      <a16:creationId xmlns:a16="http://schemas.microsoft.com/office/drawing/2014/main" id="{8C287178-749C-A07E-0F14-AC09045A6D8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627863" y="6015834"/>
                  <a:ext cx="58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135" name="墨迹 4134">
                  <a:extLst>
                    <a:ext uri="{FF2B5EF4-FFF2-40B4-BE49-F238E27FC236}">
                      <a16:creationId xmlns:a16="http://schemas.microsoft.com/office/drawing/2014/main" id="{15887ECD-7F3B-8FA3-4959-288EC8C1A3BC}"/>
                    </a:ext>
                  </a:extLst>
                </p14:cNvPr>
                <p14:cNvContentPartPr/>
                <p14:nvPr/>
              </p14:nvContentPartPr>
              <p14:xfrm>
                <a:off x="5694463" y="6132834"/>
                <a:ext cx="78120" cy="216720"/>
              </p14:xfrm>
            </p:contentPart>
          </mc:Choice>
          <mc:Fallback xmlns="">
            <p:pic>
              <p:nvPicPr>
                <p:cNvPr id="4135" name="墨迹 4134">
                  <a:extLst>
                    <a:ext uri="{FF2B5EF4-FFF2-40B4-BE49-F238E27FC236}">
                      <a16:creationId xmlns:a16="http://schemas.microsoft.com/office/drawing/2014/main" id="{15887ECD-7F3B-8FA3-4959-288EC8C1A3B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88343" y="6126714"/>
                  <a:ext cx="90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136" name="墨迹 4135">
                  <a:extLst>
                    <a:ext uri="{FF2B5EF4-FFF2-40B4-BE49-F238E27FC236}">
                      <a16:creationId xmlns:a16="http://schemas.microsoft.com/office/drawing/2014/main" id="{FED07544-8A5A-18A4-8628-522CCC18365C}"/>
                    </a:ext>
                  </a:extLst>
                </p14:cNvPr>
                <p14:cNvContentPartPr/>
                <p14:nvPr/>
              </p14:nvContentPartPr>
              <p14:xfrm>
                <a:off x="5815063" y="6213474"/>
                <a:ext cx="81000" cy="103680"/>
              </p14:xfrm>
            </p:contentPart>
          </mc:Choice>
          <mc:Fallback xmlns="">
            <p:pic>
              <p:nvPicPr>
                <p:cNvPr id="4136" name="墨迹 4135">
                  <a:extLst>
                    <a:ext uri="{FF2B5EF4-FFF2-40B4-BE49-F238E27FC236}">
                      <a16:creationId xmlns:a16="http://schemas.microsoft.com/office/drawing/2014/main" id="{FED07544-8A5A-18A4-8628-522CCC18365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808943" y="6207354"/>
                  <a:ext cx="93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137" name="墨迹 4136">
                  <a:extLst>
                    <a:ext uri="{FF2B5EF4-FFF2-40B4-BE49-F238E27FC236}">
                      <a16:creationId xmlns:a16="http://schemas.microsoft.com/office/drawing/2014/main" id="{8178A365-9FD3-D874-E186-AFEBA7F4DD4D}"/>
                    </a:ext>
                  </a:extLst>
                </p14:cNvPr>
                <p14:cNvContentPartPr/>
                <p14:nvPr/>
              </p14:nvContentPartPr>
              <p14:xfrm>
                <a:off x="5929183" y="6156954"/>
                <a:ext cx="23400" cy="205920"/>
              </p14:xfrm>
            </p:contentPart>
          </mc:Choice>
          <mc:Fallback xmlns="">
            <p:pic>
              <p:nvPicPr>
                <p:cNvPr id="4137" name="墨迹 4136">
                  <a:extLst>
                    <a:ext uri="{FF2B5EF4-FFF2-40B4-BE49-F238E27FC236}">
                      <a16:creationId xmlns:a16="http://schemas.microsoft.com/office/drawing/2014/main" id="{8178A365-9FD3-D874-E186-AFEBA7F4DD4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23063" y="6150834"/>
                  <a:ext cx="356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138" name="墨迹 4137">
                  <a:extLst>
                    <a:ext uri="{FF2B5EF4-FFF2-40B4-BE49-F238E27FC236}">
                      <a16:creationId xmlns:a16="http://schemas.microsoft.com/office/drawing/2014/main" id="{E3721241-C200-B7A9-9FE7-6D4DEC44323D}"/>
                    </a:ext>
                  </a:extLst>
                </p14:cNvPr>
                <p14:cNvContentPartPr/>
                <p14:nvPr/>
              </p14:nvContentPartPr>
              <p14:xfrm>
                <a:off x="6021343" y="6043914"/>
                <a:ext cx="171000" cy="420840"/>
              </p14:xfrm>
            </p:contentPart>
          </mc:Choice>
          <mc:Fallback xmlns="">
            <p:pic>
              <p:nvPicPr>
                <p:cNvPr id="4138" name="墨迹 4137">
                  <a:extLst>
                    <a:ext uri="{FF2B5EF4-FFF2-40B4-BE49-F238E27FC236}">
                      <a16:creationId xmlns:a16="http://schemas.microsoft.com/office/drawing/2014/main" id="{E3721241-C200-B7A9-9FE7-6D4DEC44323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15223" y="6037794"/>
                  <a:ext cx="183240" cy="433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camera equation in homogeneous coordinates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Pre-multiply both sides by inverse of camera calibration matrix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1EC051-BD9B-C1A9-C64A-C288A4A0343C}"/>
              </a:ext>
            </a:extLst>
          </p:cNvPr>
          <p:cNvGrpSpPr/>
          <p:nvPr/>
        </p:nvGrpSpPr>
        <p:grpSpPr>
          <a:xfrm>
            <a:off x="1673623" y="1729314"/>
            <a:ext cx="6883920" cy="2902680"/>
            <a:chOff x="1673623" y="1729314"/>
            <a:chExt cx="6883920" cy="29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B25DD3D-2006-94D5-C22D-E65F43AD41CE}"/>
                    </a:ext>
                  </a:extLst>
                </p14:cNvPr>
                <p14:cNvContentPartPr/>
                <p14:nvPr/>
              </p14:nvContentPartPr>
              <p14:xfrm>
                <a:off x="2330983" y="1729314"/>
                <a:ext cx="2319120" cy="2038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B25DD3D-2006-94D5-C22D-E65F43AD41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4863" y="1723194"/>
                  <a:ext cx="2331360" cy="20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22EC583-6D5C-2027-221C-7F418AA2B050}"/>
                    </a:ext>
                  </a:extLst>
                </p14:cNvPr>
                <p14:cNvContentPartPr/>
                <p14:nvPr/>
              </p14:nvContentPartPr>
              <p14:xfrm>
                <a:off x="2762983" y="3715074"/>
                <a:ext cx="559440" cy="7711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22EC583-6D5C-2027-221C-7F418AA2B0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56863" y="3708954"/>
                  <a:ext cx="57168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DF889BA-B980-E16C-5043-3484F655864F}"/>
                    </a:ext>
                  </a:extLst>
                </p14:cNvPr>
                <p14:cNvContentPartPr/>
                <p14:nvPr/>
              </p14:nvContentPartPr>
              <p14:xfrm>
                <a:off x="1673623" y="3442194"/>
                <a:ext cx="935280" cy="11898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DF889BA-B980-E16C-5043-3484F65586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67503" y="3436074"/>
                  <a:ext cx="947520" cy="12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E32919F-4361-49DD-1557-345A5CD28D04}"/>
                    </a:ext>
                  </a:extLst>
                </p14:cNvPr>
                <p14:cNvContentPartPr/>
                <p14:nvPr/>
              </p14:nvContentPartPr>
              <p14:xfrm>
                <a:off x="3673063" y="4068954"/>
                <a:ext cx="4884480" cy="165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E32919F-4361-49DD-1557-345A5CD28D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6943" y="4062834"/>
                  <a:ext cx="4896720" cy="177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34616"/>
          <a:stretch>
            <a:fillRect/>
          </a:stretch>
        </p:blipFill>
        <p:spPr bwMode="auto">
          <a:xfrm>
            <a:off x="1259632" y="1196752"/>
            <a:ext cx="6682479" cy="262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6886"/>
          <a:stretch>
            <a:fillRect/>
          </a:stretch>
        </p:blipFill>
        <p:spPr bwMode="auto">
          <a:xfrm>
            <a:off x="4572000" y="3717032"/>
            <a:ext cx="3384376" cy="262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331640" y="4221088"/>
            <a:ext cx="3168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Sparse stereo reconstruction  </a:t>
            </a:r>
          </a:p>
          <a:p>
            <a:endParaRPr lang="en-CA" sz="2000" dirty="0"/>
          </a:p>
          <a:p>
            <a:r>
              <a:rPr lang="en-CA" sz="2000" dirty="0"/>
              <a:t>Compute the depth at a set of sparse matching points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third equation gives us an expression for </a:t>
            </a:r>
            <a:r>
              <a:rPr lang="en-CA" sz="2400" dirty="0">
                <a:latin typeface="Symbol" pitchFamily="18" charset="2"/>
              </a:rPr>
              <a:t>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6C8A46-8C66-94F5-1225-A38FAD4CDF86}"/>
              </a:ext>
            </a:extLst>
          </p:cNvPr>
          <p:cNvGrpSpPr/>
          <p:nvPr/>
        </p:nvGrpSpPr>
        <p:grpSpPr>
          <a:xfrm>
            <a:off x="583903" y="5342994"/>
            <a:ext cx="297720" cy="492120"/>
            <a:chOff x="583903" y="5342994"/>
            <a:chExt cx="297720" cy="49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50352ED-F5C6-A320-960B-CE6AC7C51A6F}"/>
                    </a:ext>
                  </a:extLst>
                </p14:cNvPr>
                <p14:cNvContentPartPr/>
                <p14:nvPr/>
              </p14:nvContentPartPr>
              <p14:xfrm>
                <a:off x="623863" y="5706954"/>
                <a:ext cx="257760" cy="117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50352ED-F5C6-A320-960B-CE6AC7C51A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7743" y="5700834"/>
                  <a:ext cx="270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A5B3DD3-C7F1-83DA-60A5-54059FBAFD14}"/>
                    </a:ext>
                  </a:extLst>
                </p14:cNvPr>
                <p14:cNvContentPartPr/>
                <p14:nvPr/>
              </p14:nvContentPartPr>
              <p14:xfrm>
                <a:off x="584623" y="5342994"/>
                <a:ext cx="199080" cy="125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A5B3DD3-C7F1-83DA-60A5-54059FBAFD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503" y="5336874"/>
                  <a:ext cx="21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205479E-28DE-78D2-1705-770B6C6F669A}"/>
                    </a:ext>
                  </a:extLst>
                </p14:cNvPr>
                <p14:cNvContentPartPr/>
                <p14:nvPr/>
              </p14:nvContentPartPr>
              <p14:xfrm>
                <a:off x="583903" y="5380074"/>
                <a:ext cx="145080" cy="4550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205479E-28DE-78D2-1705-770B6C6F66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783" y="5373954"/>
                  <a:ext cx="157320" cy="46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8F14C5E-108A-B1F8-E456-78A020E081CF}"/>
              </a:ext>
            </a:extLst>
          </p:cNvPr>
          <p:cNvGrpSpPr/>
          <p:nvPr/>
        </p:nvGrpSpPr>
        <p:grpSpPr>
          <a:xfrm>
            <a:off x="375463" y="3783474"/>
            <a:ext cx="739080" cy="1108080"/>
            <a:chOff x="375463" y="3783474"/>
            <a:chExt cx="739080" cy="11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DEB6417-AB3F-7A35-6968-DCB366A63FEF}"/>
                    </a:ext>
                  </a:extLst>
                </p14:cNvPr>
                <p14:cNvContentPartPr/>
                <p14:nvPr/>
              </p14:nvContentPartPr>
              <p14:xfrm>
                <a:off x="754903" y="4220874"/>
                <a:ext cx="359640" cy="83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DEB6417-AB3F-7A35-6968-DCB366A63FE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8783" y="4214754"/>
                  <a:ext cx="371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063F8D3-41FC-DF2E-8328-9A3D36BC5DEF}"/>
                    </a:ext>
                  </a:extLst>
                </p14:cNvPr>
                <p14:cNvContentPartPr/>
                <p14:nvPr/>
              </p14:nvContentPartPr>
              <p14:xfrm>
                <a:off x="430183" y="4046274"/>
                <a:ext cx="141840" cy="21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063F8D3-41FC-DF2E-8328-9A3D36BC5D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4063" y="4040154"/>
                  <a:ext cx="154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FDD4C2D-4139-1ACF-33E7-FDA0872C02B1}"/>
                    </a:ext>
                  </a:extLst>
                </p14:cNvPr>
                <p14:cNvContentPartPr/>
                <p14:nvPr/>
              </p14:nvContentPartPr>
              <p14:xfrm>
                <a:off x="375463" y="4097034"/>
                <a:ext cx="215280" cy="97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FDD4C2D-4139-1ACF-33E7-FDA0872C02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9343" y="4090914"/>
                  <a:ext cx="227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02FAFA1-481B-6CAB-8A12-E99D9F0E0DDB}"/>
                    </a:ext>
                  </a:extLst>
                </p14:cNvPr>
                <p14:cNvContentPartPr/>
                <p14:nvPr/>
              </p14:nvContentPartPr>
              <p14:xfrm>
                <a:off x="428383" y="4039434"/>
                <a:ext cx="45360" cy="190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02FAFA1-481B-6CAB-8A12-E99D9F0E0D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2263" y="4033314"/>
                  <a:ext cx="57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5DB67C9-1EC0-7BE0-74D2-946873271F2F}"/>
                    </a:ext>
                  </a:extLst>
                </p14:cNvPr>
                <p14:cNvContentPartPr/>
                <p14:nvPr/>
              </p14:nvContentPartPr>
              <p14:xfrm>
                <a:off x="528103" y="4003434"/>
                <a:ext cx="170640" cy="220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5DB67C9-1EC0-7BE0-74D2-946873271F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1983" y="3997314"/>
                  <a:ext cx="182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CD8FC7A-AD24-3746-3A90-C6C406D6A5E8}"/>
                    </a:ext>
                  </a:extLst>
                </p14:cNvPr>
                <p14:cNvContentPartPr/>
                <p14:nvPr/>
              </p14:nvContentPartPr>
              <p14:xfrm>
                <a:off x="695863" y="4785714"/>
                <a:ext cx="329400" cy="105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CD8FC7A-AD24-3746-3A90-C6C406D6A5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9743" y="4779594"/>
                  <a:ext cx="341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2B2E3BD-3FB1-A920-B520-0A1C91CF5ADD}"/>
                    </a:ext>
                  </a:extLst>
                </p14:cNvPr>
                <p14:cNvContentPartPr/>
                <p14:nvPr/>
              </p14:nvContentPartPr>
              <p14:xfrm>
                <a:off x="403183" y="4695714"/>
                <a:ext cx="146520" cy="126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2B2E3BD-3FB1-A920-B520-0A1C91CF5A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7063" y="4689594"/>
                  <a:ext cx="158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BA8D658-1D99-F45B-9E3E-D6425FDF5306}"/>
                    </a:ext>
                  </a:extLst>
                </p14:cNvPr>
                <p14:cNvContentPartPr/>
                <p14:nvPr/>
              </p14:nvContentPartPr>
              <p14:xfrm>
                <a:off x="431983" y="4766634"/>
                <a:ext cx="115920" cy="630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BA8D658-1D99-F45B-9E3E-D6425FDF53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5863" y="4760514"/>
                  <a:ext cx="128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627A53D-3970-1E63-5D22-A5A2347F0EAF}"/>
                    </a:ext>
                  </a:extLst>
                </p14:cNvPr>
                <p14:cNvContentPartPr/>
                <p14:nvPr/>
              </p14:nvContentPartPr>
              <p14:xfrm>
                <a:off x="417583" y="4694634"/>
                <a:ext cx="74880" cy="196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627A53D-3970-1E63-5D22-A5A2347F0E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463" y="4688514"/>
                  <a:ext cx="87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6C495C8-B0F2-53D3-6639-59FACD1EDCB2}"/>
                    </a:ext>
                  </a:extLst>
                </p14:cNvPr>
                <p14:cNvContentPartPr/>
                <p14:nvPr/>
              </p14:nvContentPartPr>
              <p14:xfrm>
                <a:off x="591823" y="4650714"/>
                <a:ext cx="140400" cy="108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6C495C8-B0F2-53D3-6639-59FACD1EDC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5703" y="4644594"/>
                  <a:ext cx="152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3F21817-67A1-F974-27D8-06AA13A56AAF}"/>
                    </a:ext>
                  </a:extLst>
                </p14:cNvPr>
                <p14:cNvContentPartPr/>
                <p14:nvPr/>
              </p14:nvContentPartPr>
              <p14:xfrm>
                <a:off x="722143" y="3783474"/>
                <a:ext cx="208080" cy="514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3F21817-67A1-F974-27D8-06AA13A56A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6023" y="3777354"/>
                  <a:ext cx="22032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23C9E38-0C8B-F082-CD58-A7F5787FB595}"/>
                    </a:ext>
                  </a:extLst>
                </p14:cNvPr>
                <p14:cNvContentPartPr/>
                <p14:nvPr/>
              </p14:nvContentPartPr>
              <p14:xfrm>
                <a:off x="751303" y="4361634"/>
                <a:ext cx="196560" cy="482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23C9E38-0C8B-F082-CD58-A7F5787FB5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5183" y="4355514"/>
                  <a:ext cx="2088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535E816-C910-1B00-031D-61B92A1F0E40}"/>
                    </a:ext>
                  </a:extLst>
                </p14:cNvPr>
                <p14:cNvContentPartPr/>
                <p14:nvPr/>
              </p14:nvContentPartPr>
              <p14:xfrm>
                <a:off x="403543" y="4625874"/>
                <a:ext cx="26640" cy="163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535E816-C910-1B00-031D-61B92A1F0E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7423" y="4619754"/>
                  <a:ext cx="38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0E48A1F-AC73-7B46-4B08-A3245A61C174}"/>
                    </a:ext>
                  </a:extLst>
                </p14:cNvPr>
                <p14:cNvContentPartPr/>
                <p14:nvPr/>
              </p14:nvContentPartPr>
              <p14:xfrm>
                <a:off x="477343" y="4619034"/>
                <a:ext cx="20160" cy="169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0E48A1F-AC73-7B46-4B08-A3245A61C1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1223" y="4612914"/>
                  <a:ext cx="3240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C797E72-F478-CD9E-F33D-8FB3CB021E2A}"/>
              </a:ext>
            </a:extLst>
          </p:cNvPr>
          <p:cNvGrpSpPr/>
          <p:nvPr/>
        </p:nvGrpSpPr>
        <p:grpSpPr>
          <a:xfrm>
            <a:off x="89263" y="5442354"/>
            <a:ext cx="341640" cy="351360"/>
            <a:chOff x="89263" y="5442354"/>
            <a:chExt cx="34164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92FA67E-8CC2-4E1D-B23A-48DE2BF155FE}"/>
                    </a:ext>
                  </a:extLst>
                </p14:cNvPr>
                <p14:cNvContentPartPr/>
                <p14:nvPr/>
              </p14:nvContentPartPr>
              <p14:xfrm>
                <a:off x="140743" y="5636034"/>
                <a:ext cx="133920" cy="24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92FA67E-8CC2-4E1D-B23A-48DE2BF155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4623" y="5629914"/>
                  <a:ext cx="1461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BB527F8-C2A2-8373-9917-95E9F8E57587}"/>
                    </a:ext>
                  </a:extLst>
                </p14:cNvPr>
                <p14:cNvContentPartPr/>
                <p14:nvPr/>
              </p14:nvContentPartPr>
              <p14:xfrm>
                <a:off x="89263" y="5692554"/>
                <a:ext cx="216720" cy="56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BB527F8-C2A2-8373-9917-95E9F8E575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143" y="5686434"/>
                  <a:ext cx="228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9D09396-26E7-B4A0-A4D3-826F5BF1933D}"/>
                    </a:ext>
                  </a:extLst>
                </p14:cNvPr>
                <p14:cNvContentPartPr/>
                <p14:nvPr/>
              </p14:nvContentPartPr>
              <p14:xfrm>
                <a:off x="156583" y="5608674"/>
                <a:ext cx="41400" cy="182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9D09396-26E7-B4A0-A4D3-826F5BF193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0463" y="5602554"/>
                  <a:ext cx="53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DD0F524-B5A9-056C-7DE6-138E4DC3B1C5}"/>
                    </a:ext>
                  </a:extLst>
                </p14:cNvPr>
                <p14:cNvContentPartPr/>
                <p14:nvPr/>
              </p14:nvContentPartPr>
              <p14:xfrm>
                <a:off x="242983" y="5515434"/>
                <a:ext cx="17280" cy="278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DD0F524-B5A9-056C-7DE6-138E4DC3B1C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6863" y="5509314"/>
                  <a:ext cx="29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70F29AB-EB97-21D7-CAC7-95ED577E197B}"/>
                    </a:ext>
                  </a:extLst>
                </p14:cNvPr>
                <p14:cNvContentPartPr/>
                <p14:nvPr/>
              </p14:nvContentPartPr>
              <p14:xfrm>
                <a:off x="338023" y="5555394"/>
                <a:ext cx="87480" cy="123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70F29AB-EB97-21D7-CAC7-95ED577E19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1903" y="5549274"/>
                  <a:ext cx="99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69C9CE1-8738-6905-705A-8F1A1C521622}"/>
                    </a:ext>
                  </a:extLst>
                </p14:cNvPr>
                <p14:cNvContentPartPr/>
                <p14:nvPr/>
              </p14:nvContentPartPr>
              <p14:xfrm>
                <a:off x="372223" y="5442354"/>
                <a:ext cx="58680" cy="15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69C9CE1-8738-6905-705A-8F1A1C5216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6103" y="5436234"/>
                  <a:ext cx="70920" cy="27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Minimum direction problem of the form                     , Find minimum of               subject to                  .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To solve, compute the SVD                                and then set         to the last column of         . </a:t>
              </a: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239" name="组合 8238">
            <a:extLst>
              <a:ext uri="{FF2B5EF4-FFF2-40B4-BE49-F238E27FC236}">
                <a16:creationId xmlns:a16="http://schemas.microsoft.com/office/drawing/2014/main" id="{B6CC9614-53EB-E498-4DE5-3335462F8189}"/>
              </a:ext>
            </a:extLst>
          </p:cNvPr>
          <p:cNvGrpSpPr/>
          <p:nvPr/>
        </p:nvGrpSpPr>
        <p:grpSpPr>
          <a:xfrm>
            <a:off x="3683863" y="5584194"/>
            <a:ext cx="5426280" cy="1147680"/>
            <a:chOff x="3683863" y="5584194"/>
            <a:chExt cx="5426280" cy="11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CF946CC-970E-509E-71C5-B12CC66150F3}"/>
                    </a:ext>
                  </a:extLst>
                </p14:cNvPr>
                <p14:cNvContentPartPr/>
                <p14:nvPr/>
              </p14:nvContentPartPr>
              <p14:xfrm>
                <a:off x="3683863" y="5641074"/>
                <a:ext cx="619200" cy="32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CF946CC-970E-509E-71C5-B12CC66150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77743" y="5634954"/>
                  <a:ext cx="631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B8647B4-8FAB-CBB2-C6F8-9BA90074AB65}"/>
                    </a:ext>
                  </a:extLst>
                </p14:cNvPr>
                <p14:cNvContentPartPr/>
                <p14:nvPr/>
              </p14:nvContentPartPr>
              <p14:xfrm>
                <a:off x="4073023" y="5726034"/>
                <a:ext cx="238320" cy="432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B8647B4-8FAB-CBB2-C6F8-9BA90074AB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66903" y="5719914"/>
                  <a:ext cx="2505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C26F0D8-567E-762D-A915-0C24E6CDDD9E}"/>
                    </a:ext>
                  </a:extLst>
                </p14:cNvPr>
                <p14:cNvContentPartPr/>
                <p14:nvPr/>
              </p14:nvContentPartPr>
              <p14:xfrm>
                <a:off x="4163383" y="5989914"/>
                <a:ext cx="219240" cy="2059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C26F0D8-567E-762D-A915-0C24E6CDDD9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57263" y="5983794"/>
                  <a:ext cx="231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836351B-6E69-6434-5DE4-1C2A64FB08A0}"/>
                    </a:ext>
                  </a:extLst>
                </p14:cNvPr>
                <p14:cNvContentPartPr/>
                <p14:nvPr/>
              </p14:nvContentPartPr>
              <p14:xfrm>
                <a:off x="4383343" y="6224274"/>
                <a:ext cx="201240" cy="183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836351B-6E69-6434-5DE4-1C2A64FB08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77223" y="6218154"/>
                  <a:ext cx="213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217A91-873B-99E8-1629-81405DE18BE3}"/>
                    </a:ext>
                  </a:extLst>
                </p14:cNvPr>
                <p14:cNvContentPartPr/>
                <p14:nvPr/>
              </p14:nvContentPartPr>
              <p14:xfrm>
                <a:off x="4567663" y="6208434"/>
                <a:ext cx="138960" cy="1472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217A91-873B-99E8-1629-81405DE18B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1543" y="6202314"/>
                  <a:ext cx="151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2F49FB1-FB39-1DE6-9408-BD994D5B1B1F}"/>
                    </a:ext>
                  </a:extLst>
                </p14:cNvPr>
                <p14:cNvContentPartPr/>
                <p14:nvPr/>
              </p14:nvContentPartPr>
              <p14:xfrm>
                <a:off x="4770343" y="6199074"/>
                <a:ext cx="44640" cy="157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2F49FB1-FB39-1DE6-9408-BD994D5B1B1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64223" y="6192954"/>
                  <a:ext cx="56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FFD808A-DF05-BAAB-9A51-B28EECDEBE1E}"/>
                    </a:ext>
                  </a:extLst>
                </p14:cNvPr>
                <p14:cNvContentPartPr/>
                <p14:nvPr/>
              </p14:nvContentPartPr>
              <p14:xfrm>
                <a:off x="4802743" y="6077754"/>
                <a:ext cx="270000" cy="290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FFD808A-DF05-BAAB-9A51-B28EECDEBE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96623" y="6071634"/>
                  <a:ext cx="2822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FDBE2B-FA2E-A646-3FBA-479C525C06BE}"/>
                    </a:ext>
                  </a:extLst>
                </p14:cNvPr>
                <p14:cNvContentPartPr/>
                <p14:nvPr/>
              </p14:nvContentPartPr>
              <p14:xfrm>
                <a:off x="5043583" y="6108354"/>
                <a:ext cx="106920" cy="219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FDBE2B-FA2E-A646-3FBA-479C525C06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37463" y="6102234"/>
                  <a:ext cx="119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981C997-9202-A306-18D4-CAB0FCE9D776}"/>
                    </a:ext>
                  </a:extLst>
                </p14:cNvPr>
                <p14:cNvContentPartPr/>
                <p14:nvPr/>
              </p14:nvContentPartPr>
              <p14:xfrm>
                <a:off x="4996423" y="6261714"/>
                <a:ext cx="91800" cy="122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981C997-9202-A306-18D4-CAB0FCE9D7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90303" y="6255594"/>
                  <a:ext cx="104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5EE019E-A094-79ED-C3C3-6136CDB76276}"/>
                    </a:ext>
                  </a:extLst>
                </p14:cNvPr>
                <p14:cNvContentPartPr/>
                <p14:nvPr/>
              </p14:nvContentPartPr>
              <p14:xfrm>
                <a:off x="5189743" y="6070194"/>
                <a:ext cx="108720" cy="153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5EE019E-A094-79ED-C3C3-6136CDB762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83623" y="6064074"/>
                  <a:ext cx="120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5E9FB2-6FA1-ED18-EFD8-DD597CEB959D}"/>
                    </a:ext>
                  </a:extLst>
                </p14:cNvPr>
                <p14:cNvContentPartPr/>
                <p14:nvPr/>
              </p14:nvContentPartPr>
              <p14:xfrm>
                <a:off x="5221783" y="6078474"/>
                <a:ext cx="213840" cy="250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5E9FB2-6FA1-ED18-EFD8-DD597CEB95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15663" y="6072354"/>
                  <a:ext cx="2260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988ED5A-FD2C-F553-DBE9-B584FF9B653E}"/>
                    </a:ext>
                  </a:extLst>
                </p14:cNvPr>
                <p14:cNvContentPartPr/>
                <p14:nvPr/>
              </p14:nvContentPartPr>
              <p14:xfrm>
                <a:off x="5369383" y="6143274"/>
                <a:ext cx="40320" cy="287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988ED5A-FD2C-F553-DBE9-B584FF9B65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63263" y="6137154"/>
                  <a:ext cx="52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607A9E6-DB7B-7A51-0B3B-22583D24AD22}"/>
                    </a:ext>
                  </a:extLst>
                </p14:cNvPr>
                <p14:cNvContentPartPr/>
                <p14:nvPr/>
              </p14:nvContentPartPr>
              <p14:xfrm>
                <a:off x="5506903" y="6055794"/>
                <a:ext cx="147240" cy="3027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607A9E6-DB7B-7A51-0B3B-22583D24AD2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00783" y="6049674"/>
                  <a:ext cx="159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53248D9-6A8D-E9D0-536C-0A2F65C1378F}"/>
                    </a:ext>
                  </a:extLst>
                </p14:cNvPr>
                <p14:cNvContentPartPr/>
                <p14:nvPr/>
              </p14:nvContentPartPr>
              <p14:xfrm>
                <a:off x="5502583" y="6083154"/>
                <a:ext cx="274320" cy="207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53248D9-6A8D-E9D0-536C-0A2F65C1378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96463" y="6077034"/>
                  <a:ext cx="286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C039D90-2C78-3AAD-0239-6A8006594DDA}"/>
                    </a:ext>
                  </a:extLst>
                </p14:cNvPr>
                <p14:cNvContentPartPr/>
                <p14:nvPr/>
              </p14:nvContentPartPr>
              <p14:xfrm>
                <a:off x="5669263" y="6105834"/>
                <a:ext cx="90360" cy="265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C039D90-2C78-3AAD-0239-6A8006594DD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63143" y="6099714"/>
                  <a:ext cx="102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83B1197-D386-A2CB-EECF-3FE036D81F49}"/>
                    </a:ext>
                  </a:extLst>
                </p14:cNvPr>
                <p14:cNvContentPartPr/>
                <p14:nvPr/>
              </p14:nvContentPartPr>
              <p14:xfrm>
                <a:off x="5817943" y="6046434"/>
                <a:ext cx="207360" cy="253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83B1197-D386-A2CB-EECF-3FE036D81F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11823" y="6040314"/>
                  <a:ext cx="219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194330-9800-96C9-C304-BF988A6F593C}"/>
                    </a:ext>
                  </a:extLst>
                </p14:cNvPr>
                <p14:cNvContentPartPr/>
                <p14:nvPr/>
              </p14:nvContentPartPr>
              <p14:xfrm>
                <a:off x="5822263" y="6145794"/>
                <a:ext cx="129600" cy="45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194330-9800-96C9-C304-BF988A6F59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16143" y="6139674"/>
                  <a:ext cx="141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21FFF93-1BD7-57E4-F94C-A9E173313A9A}"/>
                    </a:ext>
                  </a:extLst>
                </p14:cNvPr>
                <p14:cNvContentPartPr/>
                <p14:nvPr/>
              </p14:nvContentPartPr>
              <p14:xfrm>
                <a:off x="6028903" y="6054354"/>
                <a:ext cx="54000" cy="210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21FFF93-1BD7-57E4-F94C-A9E173313A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22783" y="6048234"/>
                  <a:ext cx="66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685D64B-2AC1-6DD6-5D26-210D9E8901E5}"/>
                    </a:ext>
                  </a:extLst>
                </p14:cNvPr>
                <p14:cNvContentPartPr/>
                <p14:nvPr/>
              </p14:nvContentPartPr>
              <p14:xfrm>
                <a:off x="6081823" y="6028434"/>
                <a:ext cx="241200" cy="223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685D64B-2AC1-6DD6-5D26-210D9E8901E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75703" y="6022314"/>
                  <a:ext cx="253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82E051C-3B0D-1691-629D-D208CBA3EA06}"/>
                    </a:ext>
                  </a:extLst>
                </p14:cNvPr>
                <p14:cNvContentPartPr/>
                <p14:nvPr/>
              </p14:nvContentPartPr>
              <p14:xfrm>
                <a:off x="6344983" y="5967954"/>
                <a:ext cx="30240" cy="2739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82E051C-3B0D-1691-629D-D208CBA3EA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38863" y="5961834"/>
                  <a:ext cx="424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B707255-B95D-FB7A-580A-5ED45621398C}"/>
                    </a:ext>
                  </a:extLst>
                </p14:cNvPr>
                <p14:cNvContentPartPr/>
                <p14:nvPr/>
              </p14:nvContentPartPr>
              <p14:xfrm>
                <a:off x="6243103" y="6078834"/>
                <a:ext cx="137880" cy="540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B707255-B95D-FB7A-580A-5ED4562139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36983" y="6072714"/>
                  <a:ext cx="150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7DF76DE-B35E-77E1-A795-FD4DDABF54F2}"/>
                    </a:ext>
                  </a:extLst>
                </p14:cNvPr>
                <p14:cNvContentPartPr/>
                <p14:nvPr/>
              </p14:nvContentPartPr>
              <p14:xfrm>
                <a:off x="6376303" y="6078834"/>
                <a:ext cx="113760" cy="101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7DF76DE-B35E-77E1-A795-FD4DDABF54F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70183" y="6072714"/>
                  <a:ext cx="126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5F84040-ECD9-0074-4BD4-8B6A8DABCFFB}"/>
                    </a:ext>
                  </a:extLst>
                </p14:cNvPr>
                <p14:cNvContentPartPr/>
                <p14:nvPr/>
              </p14:nvContentPartPr>
              <p14:xfrm>
                <a:off x="6548383" y="6054354"/>
                <a:ext cx="83160" cy="103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5F84040-ECD9-0074-4BD4-8B6A8DABCF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42263" y="6048234"/>
                  <a:ext cx="95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4729783-C275-0E64-71A9-FC69E2BFF989}"/>
                    </a:ext>
                  </a:extLst>
                </p14:cNvPr>
                <p14:cNvContentPartPr/>
                <p14:nvPr/>
              </p14:nvContentPartPr>
              <p14:xfrm>
                <a:off x="6538663" y="6038514"/>
                <a:ext cx="99360" cy="162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4729783-C275-0E64-71A9-FC69E2BFF98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32543" y="6032394"/>
                  <a:ext cx="111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0197F5A-0F0C-497E-5CBB-48C44D54CB8C}"/>
                    </a:ext>
                  </a:extLst>
                </p14:cNvPr>
                <p14:cNvContentPartPr/>
                <p14:nvPr/>
              </p14:nvContentPartPr>
              <p14:xfrm>
                <a:off x="6744583" y="5899554"/>
                <a:ext cx="73440" cy="1425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0197F5A-0F0C-497E-5CBB-48C44D54CB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38463" y="5893434"/>
                  <a:ext cx="85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FBC16B1-8F63-8190-337A-0A19C3035C2B}"/>
                    </a:ext>
                  </a:extLst>
                </p14:cNvPr>
                <p14:cNvContentPartPr/>
                <p14:nvPr/>
              </p14:nvContentPartPr>
              <p14:xfrm>
                <a:off x="6845383" y="5954274"/>
                <a:ext cx="9720" cy="17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FBC16B1-8F63-8190-337A-0A19C3035C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39263" y="5948154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9DE41E2-F37E-EA98-9114-DA7A24436462}"/>
                    </a:ext>
                  </a:extLst>
                </p14:cNvPr>
                <p14:cNvContentPartPr/>
                <p14:nvPr/>
              </p14:nvContentPartPr>
              <p14:xfrm>
                <a:off x="6741343" y="6006834"/>
                <a:ext cx="129960" cy="140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9DE41E2-F37E-EA98-9114-DA7A244364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35223" y="6000714"/>
                  <a:ext cx="14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FA0E814-08F9-6109-4E68-5B664EE707F7}"/>
                    </a:ext>
                  </a:extLst>
                </p14:cNvPr>
                <p14:cNvContentPartPr/>
                <p14:nvPr/>
              </p14:nvContentPartPr>
              <p14:xfrm>
                <a:off x="6882823" y="5844474"/>
                <a:ext cx="177480" cy="258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FA0E814-08F9-6109-4E68-5B664EE707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76703" y="5838354"/>
                  <a:ext cx="189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AFAD6F3-649F-B4E9-7E00-D36FD786E5DF}"/>
                    </a:ext>
                  </a:extLst>
                </p14:cNvPr>
                <p14:cNvContentPartPr/>
                <p14:nvPr/>
              </p14:nvContentPartPr>
              <p14:xfrm>
                <a:off x="7016743" y="5921874"/>
                <a:ext cx="85320" cy="2869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AFAD6F3-649F-B4E9-7E00-D36FD786E5D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10623" y="5915754"/>
                  <a:ext cx="97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7F135A9-084D-B3D8-5044-1A3533803824}"/>
                    </a:ext>
                  </a:extLst>
                </p14:cNvPr>
                <p14:cNvContentPartPr/>
                <p14:nvPr/>
              </p14:nvContentPartPr>
              <p14:xfrm>
                <a:off x="7152103" y="5866074"/>
                <a:ext cx="156240" cy="2016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7F135A9-084D-B3D8-5044-1A353380382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45983" y="5859954"/>
                  <a:ext cx="168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57126B9-B266-E46B-A249-7A78CC3AF5F8}"/>
                    </a:ext>
                  </a:extLst>
                </p14:cNvPr>
                <p14:cNvContentPartPr/>
                <p14:nvPr/>
              </p14:nvContentPartPr>
              <p14:xfrm>
                <a:off x="7180543" y="5800914"/>
                <a:ext cx="191520" cy="2642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57126B9-B266-E46B-A249-7A78CC3AF5F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74423" y="5794794"/>
                  <a:ext cx="2037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14559A9-3C99-A502-27D9-4F47EE59542E}"/>
                    </a:ext>
                  </a:extLst>
                </p14:cNvPr>
                <p14:cNvContentPartPr/>
                <p14:nvPr/>
              </p14:nvContentPartPr>
              <p14:xfrm>
                <a:off x="7421023" y="5834754"/>
                <a:ext cx="115560" cy="59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14559A9-3C99-A502-27D9-4F47EE59542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14903" y="5828634"/>
                  <a:ext cx="127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4DFE71E-7CD1-2EA1-5270-2EEDAD30A194}"/>
                    </a:ext>
                  </a:extLst>
                </p14:cNvPr>
                <p14:cNvContentPartPr/>
                <p14:nvPr/>
              </p14:nvContentPartPr>
              <p14:xfrm>
                <a:off x="7558183" y="5771394"/>
                <a:ext cx="100080" cy="65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4DFE71E-7CD1-2EA1-5270-2EEDAD30A19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52063" y="5765274"/>
                  <a:ext cx="112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E7F5B99-4F77-1A71-4B6A-1C66F9E7E303}"/>
                    </a:ext>
                  </a:extLst>
                </p14:cNvPr>
                <p14:cNvContentPartPr/>
                <p14:nvPr/>
              </p14:nvContentPartPr>
              <p14:xfrm>
                <a:off x="7626943" y="5823234"/>
                <a:ext cx="42480" cy="2944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E7F5B99-4F77-1A71-4B6A-1C66F9E7E30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20823" y="5817114"/>
                  <a:ext cx="54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7BA87A0-FC49-98A9-BD0F-99621CBB9545}"/>
                    </a:ext>
                  </a:extLst>
                </p14:cNvPr>
                <p14:cNvContentPartPr/>
                <p14:nvPr/>
              </p14:nvContentPartPr>
              <p14:xfrm>
                <a:off x="7817023" y="5738994"/>
                <a:ext cx="114120" cy="1994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7BA87A0-FC49-98A9-BD0F-99621CBB954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10903" y="5732874"/>
                  <a:ext cx="126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C69CECA-592E-2583-BC77-2732BDF58523}"/>
                    </a:ext>
                  </a:extLst>
                </p14:cNvPr>
                <p14:cNvContentPartPr/>
                <p14:nvPr/>
              </p14:nvContentPartPr>
              <p14:xfrm>
                <a:off x="7804063" y="5854194"/>
                <a:ext cx="16200" cy="1242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C69CECA-592E-2583-BC77-2732BDF585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97943" y="5848074"/>
                  <a:ext cx="28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6E8B88C-E59A-9323-06D6-4588E62D721A}"/>
                    </a:ext>
                  </a:extLst>
                </p14:cNvPr>
                <p14:cNvContentPartPr/>
                <p14:nvPr/>
              </p14:nvContentPartPr>
              <p14:xfrm>
                <a:off x="7776343" y="5939154"/>
                <a:ext cx="236880" cy="65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6E8B88C-E59A-9323-06D6-4588E62D721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70223" y="5933034"/>
                  <a:ext cx="249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99C3B73-17B5-8D6D-BF0B-EFB9F578D7C0}"/>
                    </a:ext>
                  </a:extLst>
                </p14:cNvPr>
                <p14:cNvContentPartPr/>
                <p14:nvPr/>
              </p14:nvContentPartPr>
              <p14:xfrm>
                <a:off x="7988023" y="5678874"/>
                <a:ext cx="173880" cy="219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99C3B73-17B5-8D6D-BF0B-EFB9F578D7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81903" y="5672754"/>
                  <a:ext cx="186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C38C20F-CAAE-B7B1-CF1D-42F87C894A5A}"/>
                    </a:ext>
                  </a:extLst>
                </p14:cNvPr>
                <p14:cNvContentPartPr/>
                <p14:nvPr/>
              </p14:nvContentPartPr>
              <p14:xfrm>
                <a:off x="8002423" y="5805234"/>
                <a:ext cx="189720" cy="224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C38C20F-CAAE-B7B1-CF1D-42F87C894A5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96303" y="5799114"/>
                  <a:ext cx="201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8D462DC-2EC4-8F6C-9C6D-1E11B9E02786}"/>
                    </a:ext>
                  </a:extLst>
                </p14:cNvPr>
                <p14:cNvContentPartPr/>
                <p14:nvPr/>
              </p14:nvContentPartPr>
              <p14:xfrm>
                <a:off x="8249383" y="5658354"/>
                <a:ext cx="105840" cy="91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8D462DC-2EC4-8F6C-9C6D-1E11B9E027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43263" y="5652234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85AEFA7-1AE4-9504-DE42-226A4589CF93}"/>
                    </a:ext>
                  </a:extLst>
                </p14:cNvPr>
                <p14:cNvContentPartPr/>
                <p14:nvPr/>
              </p14:nvContentPartPr>
              <p14:xfrm>
                <a:off x="8267023" y="5763834"/>
                <a:ext cx="59400" cy="270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85AEFA7-1AE4-9504-DE42-226A4589CF9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60903" y="5757714"/>
                  <a:ext cx="71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6A701FB-826B-56F5-92FE-358CE40C1D64}"/>
                    </a:ext>
                  </a:extLst>
                </p14:cNvPr>
                <p14:cNvContentPartPr/>
                <p14:nvPr/>
              </p14:nvContentPartPr>
              <p14:xfrm>
                <a:off x="8233543" y="5741154"/>
                <a:ext cx="92160" cy="174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6A701FB-826B-56F5-92FE-358CE40C1D6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27423" y="5735034"/>
                  <a:ext cx="104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7380320-F434-430E-B59B-34A8D644E391}"/>
                    </a:ext>
                  </a:extLst>
                </p14:cNvPr>
                <p14:cNvContentPartPr/>
                <p14:nvPr/>
              </p14:nvContentPartPr>
              <p14:xfrm>
                <a:off x="8344423" y="5613354"/>
                <a:ext cx="57600" cy="2736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7380320-F434-430E-B59B-34A8D644E39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38303" y="5607234"/>
                  <a:ext cx="69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8C468F9-A73E-9829-8E43-5E6A33DC3EF1}"/>
                    </a:ext>
                  </a:extLst>
                </p14:cNvPr>
                <p14:cNvContentPartPr/>
                <p14:nvPr/>
              </p14:nvContentPartPr>
              <p14:xfrm>
                <a:off x="8464663" y="5628474"/>
                <a:ext cx="47520" cy="176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8C468F9-A73E-9829-8E43-5E6A33DC3EF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58543" y="5622354"/>
                  <a:ext cx="59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A81E3BA-460E-DE2C-245D-F1D18B8B3FA3}"/>
                    </a:ext>
                  </a:extLst>
                </p14:cNvPr>
                <p14:cNvContentPartPr/>
                <p14:nvPr/>
              </p14:nvContentPartPr>
              <p14:xfrm>
                <a:off x="8448823" y="5584194"/>
                <a:ext cx="62640" cy="154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A81E3BA-460E-DE2C-245D-F1D18B8B3F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42703" y="5578074"/>
                  <a:ext cx="74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8CA1933-07A3-58FB-5502-60A7AE9F06CD}"/>
                    </a:ext>
                  </a:extLst>
                </p14:cNvPr>
                <p14:cNvContentPartPr/>
                <p14:nvPr/>
              </p14:nvContentPartPr>
              <p14:xfrm>
                <a:off x="8456383" y="5633514"/>
                <a:ext cx="89640" cy="131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8CA1933-07A3-58FB-5502-60A7AE9F06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50263" y="5627394"/>
                  <a:ext cx="101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3DFEAAE-D5AD-E742-EF6E-092D5F86E0C1}"/>
                    </a:ext>
                  </a:extLst>
                </p14:cNvPr>
                <p14:cNvContentPartPr/>
                <p14:nvPr/>
              </p14:nvContentPartPr>
              <p14:xfrm>
                <a:off x="8440903" y="5692554"/>
                <a:ext cx="63720" cy="1785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3DFEAAE-D5AD-E742-EF6E-092D5F86E0C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34783" y="5686434"/>
                  <a:ext cx="75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7C9F694-5223-B132-6375-2ABEB110B7C0}"/>
                    </a:ext>
                  </a:extLst>
                </p14:cNvPr>
                <p14:cNvContentPartPr/>
                <p14:nvPr/>
              </p14:nvContentPartPr>
              <p14:xfrm>
                <a:off x="8457463" y="5625234"/>
                <a:ext cx="131040" cy="288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7C9F694-5223-B132-6375-2ABEB110B7C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51343" y="5619114"/>
                  <a:ext cx="143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7339EA6-1171-B3ED-BC4A-FB2F0E00514C}"/>
                    </a:ext>
                  </a:extLst>
                </p14:cNvPr>
                <p14:cNvContentPartPr/>
                <p14:nvPr/>
              </p14:nvContentPartPr>
              <p14:xfrm>
                <a:off x="7060663" y="6250194"/>
                <a:ext cx="57240" cy="117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7339EA6-1171-B3ED-BC4A-FB2F0E00514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54543" y="6244074"/>
                  <a:ext cx="69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192" name="墨迹 8191">
                  <a:extLst>
                    <a:ext uri="{FF2B5EF4-FFF2-40B4-BE49-F238E27FC236}">
                      <a16:creationId xmlns:a16="http://schemas.microsoft.com/office/drawing/2014/main" id="{34AC6C7D-E302-F1EA-5F59-B51AAF786C19}"/>
                    </a:ext>
                  </a:extLst>
                </p14:cNvPr>
                <p14:cNvContentPartPr/>
                <p14:nvPr/>
              </p14:nvContentPartPr>
              <p14:xfrm>
                <a:off x="7027183" y="6293034"/>
                <a:ext cx="179280" cy="261720"/>
              </p14:xfrm>
            </p:contentPart>
          </mc:Choice>
          <mc:Fallback xmlns="">
            <p:pic>
              <p:nvPicPr>
                <p:cNvPr id="8192" name="墨迹 8191">
                  <a:extLst>
                    <a:ext uri="{FF2B5EF4-FFF2-40B4-BE49-F238E27FC236}">
                      <a16:creationId xmlns:a16="http://schemas.microsoft.com/office/drawing/2014/main" id="{34AC6C7D-E302-F1EA-5F59-B51AAF786C1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21063" y="6286914"/>
                  <a:ext cx="191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93" name="墨迹 8192">
                  <a:extLst>
                    <a:ext uri="{FF2B5EF4-FFF2-40B4-BE49-F238E27FC236}">
                      <a16:creationId xmlns:a16="http://schemas.microsoft.com/office/drawing/2014/main" id="{72AD4034-A76C-710F-D0E3-953CBCCCC46B}"/>
                    </a:ext>
                  </a:extLst>
                </p14:cNvPr>
                <p14:cNvContentPartPr/>
                <p14:nvPr/>
              </p14:nvContentPartPr>
              <p14:xfrm>
                <a:off x="7033303" y="6441714"/>
                <a:ext cx="157680" cy="106560"/>
              </p14:xfrm>
            </p:contentPart>
          </mc:Choice>
          <mc:Fallback xmlns="">
            <p:pic>
              <p:nvPicPr>
                <p:cNvPr id="8193" name="墨迹 8192">
                  <a:extLst>
                    <a:ext uri="{FF2B5EF4-FFF2-40B4-BE49-F238E27FC236}">
                      <a16:creationId xmlns:a16="http://schemas.microsoft.com/office/drawing/2014/main" id="{72AD4034-A76C-710F-D0E3-953CBCCCC46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27183" y="6435594"/>
                  <a:ext cx="169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95" name="墨迹 8194">
                  <a:extLst>
                    <a:ext uri="{FF2B5EF4-FFF2-40B4-BE49-F238E27FC236}">
                      <a16:creationId xmlns:a16="http://schemas.microsoft.com/office/drawing/2014/main" id="{5DFBC718-4C07-ECFD-D918-D7E31161CB7C}"/>
                    </a:ext>
                  </a:extLst>
                </p14:cNvPr>
                <p14:cNvContentPartPr/>
                <p14:nvPr/>
              </p14:nvContentPartPr>
              <p14:xfrm>
                <a:off x="7216543" y="6329394"/>
                <a:ext cx="39240" cy="75600"/>
              </p14:xfrm>
            </p:contentPart>
          </mc:Choice>
          <mc:Fallback xmlns="">
            <p:pic>
              <p:nvPicPr>
                <p:cNvPr id="8195" name="墨迹 8194">
                  <a:extLst>
                    <a:ext uri="{FF2B5EF4-FFF2-40B4-BE49-F238E27FC236}">
                      <a16:creationId xmlns:a16="http://schemas.microsoft.com/office/drawing/2014/main" id="{5DFBC718-4C07-ECFD-D918-D7E31161CB7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10423" y="6323274"/>
                  <a:ext cx="51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196" name="墨迹 8195">
                  <a:extLst>
                    <a:ext uri="{FF2B5EF4-FFF2-40B4-BE49-F238E27FC236}">
                      <a16:creationId xmlns:a16="http://schemas.microsoft.com/office/drawing/2014/main" id="{0C6A73F2-4993-AA12-1428-8D35BCFDE395}"/>
                    </a:ext>
                  </a:extLst>
                </p14:cNvPr>
                <p14:cNvContentPartPr/>
                <p14:nvPr/>
              </p14:nvContentPartPr>
              <p14:xfrm>
                <a:off x="7346863" y="6314994"/>
                <a:ext cx="86760" cy="33840"/>
              </p14:xfrm>
            </p:contentPart>
          </mc:Choice>
          <mc:Fallback xmlns="">
            <p:pic>
              <p:nvPicPr>
                <p:cNvPr id="8196" name="墨迹 8195">
                  <a:extLst>
                    <a:ext uri="{FF2B5EF4-FFF2-40B4-BE49-F238E27FC236}">
                      <a16:creationId xmlns:a16="http://schemas.microsoft.com/office/drawing/2014/main" id="{0C6A73F2-4993-AA12-1428-8D35BCFDE39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40743" y="6308874"/>
                  <a:ext cx="99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97" name="墨迹 8196">
                  <a:extLst>
                    <a:ext uri="{FF2B5EF4-FFF2-40B4-BE49-F238E27FC236}">
                      <a16:creationId xmlns:a16="http://schemas.microsoft.com/office/drawing/2014/main" id="{251B49B4-3C29-36E2-0B05-2F7CD4576684}"/>
                    </a:ext>
                  </a:extLst>
                </p14:cNvPr>
                <p14:cNvContentPartPr/>
                <p14:nvPr/>
              </p14:nvContentPartPr>
              <p14:xfrm>
                <a:off x="7522183" y="6158754"/>
                <a:ext cx="103680" cy="92880"/>
              </p14:xfrm>
            </p:contentPart>
          </mc:Choice>
          <mc:Fallback xmlns="">
            <p:pic>
              <p:nvPicPr>
                <p:cNvPr id="8197" name="墨迹 8196">
                  <a:extLst>
                    <a:ext uri="{FF2B5EF4-FFF2-40B4-BE49-F238E27FC236}">
                      <a16:creationId xmlns:a16="http://schemas.microsoft.com/office/drawing/2014/main" id="{251B49B4-3C29-36E2-0B05-2F7CD457668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16063" y="6152634"/>
                  <a:ext cx="11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98" name="墨迹 8197">
                  <a:extLst>
                    <a:ext uri="{FF2B5EF4-FFF2-40B4-BE49-F238E27FC236}">
                      <a16:creationId xmlns:a16="http://schemas.microsoft.com/office/drawing/2014/main" id="{9445672B-012D-BDE6-46F1-26BE9D8C7CCB}"/>
                    </a:ext>
                  </a:extLst>
                </p14:cNvPr>
                <p14:cNvContentPartPr/>
                <p14:nvPr/>
              </p14:nvContentPartPr>
              <p14:xfrm>
                <a:off x="7582663" y="6242994"/>
                <a:ext cx="32400" cy="216360"/>
              </p14:xfrm>
            </p:contentPart>
          </mc:Choice>
          <mc:Fallback xmlns="">
            <p:pic>
              <p:nvPicPr>
                <p:cNvPr id="8198" name="墨迹 8197">
                  <a:extLst>
                    <a:ext uri="{FF2B5EF4-FFF2-40B4-BE49-F238E27FC236}">
                      <a16:creationId xmlns:a16="http://schemas.microsoft.com/office/drawing/2014/main" id="{9445672B-012D-BDE6-46F1-26BE9D8C7CC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76543" y="6236874"/>
                  <a:ext cx="44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99" name="墨迹 8198">
                  <a:extLst>
                    <a:ext uri="{FF2B5EF4-FFF2-40B4-BE49-F238E27FC236}">
                      <a16:creationId xmlns:a16="http://schemas.microsoft.com/office/drawing/2014/main" id="{222D8127-4C44-B762-4C0E-AF23DEC3822E}"/>
                    </a:ext>
                  </a:extLst>
                </p14:cNvPr>
                <p14:cNvContentPartPr/>
                <p14:nvPr/>
              </p14:nvContentPartPr>
              <p14:xfrm>
                <a:off x="7759063" y="6213834"/>
                <a:ext cx="77760" cy="144720"/>
              </p14:xfrm>
            </p:contentPart>
          </mc:Choice>
          <mc:Fallback xmlns="">
            <p:pic>
              <p:nvPicPr>
                <p:cNvPr id="8199" name="墨迹 8198">
                  <a:extLst>
                    <a:ext uri="{FF2B5EF4-FFF2-40B4-BE49-F238E27FC236}">
                      <a16:creationId xmlns:a16="http://schemas.microsoft.com/office/drawing/2014/main" id="{222D8127-4C44-B762-4C0E-AF23DEC3822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52943" y="6207714"/>
                  <a:ext cx="90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200" name="墨迹 8199">
                  <a:extLst>
                    <a:ext uri="{FF2B5EF4-FFF2-40B4-BE49-F238E27FC236}">
                      <a16:creationId xmlns:a16="http://schemas.microsoft.com/office/drawing/2014/main" id="{407E3F0A-8936-8BBF-37FA-CA1E5547545D}"/>
                    </a:ext>
                  </a:extLst>
                </p14:cNvPr>
                <p14:cNvContentPartPr/>
                <p14:nvPr/>
              </p14:nvContentPartPr>
              <p14:xfrm>
                <a:off x="7779583" y="6169554"/>
                <a:ext cx="137160" cy="172440"/>
              </p14:xfrm>
            </p:contentPart>
          </mc:Choice>
          <mc:Fallback xmlns="">
            <p:pic>
              <p:nvPicPr>
                <p:cNvPr id="8200" name="墨迹 8199">
                  <a:extLst>
                    <a:ext uri="{FF2B5EF4-FFF2-40B4-BE49-F238E27FC236}">
                      <a16:creationId xmlns:a16="http://schemas.microsoft.com/office/drawing/2014/main" id="{407E3F0A-8936-8BBF-37FA-CA1E5547545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773463" y="6163434"/>
                  <a:ext cx="149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01" name="墨迹 8200">
                  <a:extLst>
                    <a:ext uri="{FF2B5EF4-FFF2-40B4-BE49-F238E27FC236}">
                      <a16:creationId xmlns:a16="http://schemas.microsoft.com/office/drawing/2014/main" id="{E2B3D338-9B9C-EE01-49B2-0CF7F1B29107}"/>
                    </a:ext>
                  </a:extLst>
                </p14:cNvPr>
                <p14:cNvContentPartPr/>
                <p14:nvPr/>
              </p14:nvContentPartPr>
              <p14:xfrm>
                <a:off x="7896223" y="6086394"/>
                <a:ext cx="65880" cy="373680"/>
              </p14:xfrm>
            </p:contentPart>
          </mc:Choice>
          <mc:Fallback xmlns="">
            <p:pic>
              <p:nvPicPr>
                <p:cNvPr id="8201" name="墨迹 8200">
                  <a:extLst>
                    <a:ext uri="{FF2B5EF4-FFF2-40B4-BE49-F238E27FC236}">
                      <a16:creationId xmlns:a16="http://schemas.microsoft.com/office/drawing/2014/main" id="{E2B3D338-9B9C-EE01-49B2-0CF7F1B2910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90103" y="6080274"/>
                  <a:ext cx="78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02" name="墨迹 8201">
                  <a:extLst>
                    <a:ext uri="{FF2B5EF4-FFF2-40B4-BE49-F238E27FC236}">
                      <a16:creationId xmlns:a16="http://schemas.microsoft.com/office/drawing/2014/main" id="{9871B2F6-832D-6917-AF51-C607E8673C50}"/>
                    </a:ext>
                  </a:extLst>
                </p14:cNvPr>
                <p14:cNvContentPartPr/>
                <p14:nvPr/>
              </p14:nvContentPartPr>
              <p14:xfrm>
                <a:off x="8045263" y="6082074"/>
                <a:ext cx="25920" cy="19080"/>
              </p14:xfrm>
            </p:contentPart>
          </mc:Choice>
          <mc:Fallback xmlns="">
            <p:pic>
              <p:nvPicPr>
                <p:cNvPr id="8202" name="墨迹 8201">
                  <a:extLst>
                    <a:ext uri="{FF2B5EF4-FFF2-40B4-BE49-F238E27FC236}">
                      <a16:creationId xmlns:a16="http://schemas.microsoft.com/office/drawing/2014/main" id="{9871B2F6-832D-6917-AF51-C607E8673C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39143" y="6075954"/>
                  <a:ext cx="381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03" name="墨迹 8202">
                  <a:extLst>
                    <a:ext uri="{FF2B5EF4-FFF2-40B4-BE49-F238E27FC236}">
                      <a16:creationId xmlns:a16="http://schemas.microsoft.com/office/drawing/2014/main" id="{D5263497-EED9-BC74-1A79-C782E6D06E86}"/>
                    </a:ext>
                  </a:extLst>
                </p14:cNvPr>
                <p14:cNvContentPartPr/>
                <p14:nvPr/>
              </p14:nvContentPartPr>
              <p14:xfrm>
                <a:off x="8009983" y="6085314"/>
                <a:ext cx="190800" cy="279000"/>
              </p14:xfrm>
            </p:contentPart>
          </mc:Choice>
          <mc:Fallback xmlns="">
            <p:pic>
              <p:nvPicPr>
                <p:cNvPr id="8203" name="墨迹 8202">
                  <a:extLst>
                    <a:ext uri="{FF2B5EF4-FFF2-40B4-BE49-F238E27FC236}">
                      <a16:creationId xmlns:a16="http://schemas.microsoft.com/office/drawing/2014/main" id="{D5263497-EED9-BC74-1A79-C782E6D06E8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03863" y="6079194"/>
                  <a:ext cx="203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04" name="墨迹 8203">
                  <a:extLst>
                    <a:ext uri="{FF2B5EF4-FFF2-40B4-BE49-F238E27FC236}">
                      <a16:creationId xmlns:a16="http://schemas.microsoft.com/office/drawing/2014/main" id="{6C8B35E3-99D1-C10A-5301-BC3ACAB4419E}"/>
                    </a:ext>
                  </a:extLst>
                </p14:cNvPr>
                <p14:cNvContentPartPr/>
                <p14:nvPr/>
              </p14:nvContentPartPr>
              <p14:xfrm>
                <a:off x="8072263" y="6255234"/>
                <a:ext cx="46800" cy="72000"/>
              </p14:xfrm>
            </p:contentPart>
          </mc:Choice>
          <mc:Fallback xmlns="">
            <p:pic>
              <p:nvPicPr>
                <p:cNvPr id="8204" name="墨迹 8203">
                  <a:extLst>
                    <a:ext uri="{FF2B5EF4-FFF2-40B4-BE49-F238E27FC236}">
                      <a16:creationId xmlns:a16="http://schemas.microsoft.com/office/drawing/2014/main" id="{6C8B35E3-99D1-C10A-5301-BC3ACAB4419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66143" y="6249114"/>
                  <a:ext cx="59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05" name="墨迹 8204">
                  <a:extLst>
                    <a:ext uri="{FF2B5EF4-FFF2-40B4-BE49-F238E27FC236}">
                      <a16:creationId xmlns:a16="http://schemas.microsoft.com/office/drawing/2014/main" id="{21517783-5E8D-BEA1-1DDA-CAA663C91944}"/>
                    </a:ext>
                  </a:extLst>
                </p14:cNvPr>
                <p14:cNvContentPartPr/>
                <p14:nvPr/>
              </p14:nvContentPartPr>
              <p14:xfrm>
                <a:off x="8092783" y="6287634"/>
                <a:ext cx="5400" cy="115200"/>
              </p14:xfrm>
            </p:contentPart>
          </mc:Choice>
          <mc:Fallback xmlns="">
            <p:pic>
              <p:nvPicPr>
                <p:cNvPr id="8205" name="墨迹 8204">
                  <a:extLst>
                    <a:ext uri="{FF2B5EF4-FFF2-40B4-BE49-F238E27FC236}">
                      <a16:creationId xmlns:a16="http://schemas.microsoft.com/office/drawing/2014/main" id="{21517783-5E8D-BEA1-1DDA-CAA663C9194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086663" y="6281514"/>
                  <a:ext cx="17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06" name="墨迹 8205">
                  <a:extLst>
                    <a:ext uri="{FF2B5EF4-FFF2-40B4-BE49-F238E27FC236}">
                      <a16:creationId xmlns:a16="http://schemas.microsoft.com/office/drawing/2014/main" id="{510BA687-FF42-CC43-1E38-E89B8231E004}"/>
                    </a:ext>
                  </a:extLst>
                </p14:cNvPr>
                <p14:cNvContentPartPr/>
                <p14:nvPr/>
              </p14:nvContentPartPr>
              <p14:xfrm>
                <a:off x="8247583" y="6060114"/>
                <a:ext cx="79200" cy="110160"/>
              </p14:xfrm>
            </p:contentPart>
          </mc:Choice>
          <mc:Fallback xmlns="">
            <p:pic>
              <p:nvPicPr>
                <p:cNvPr id="8206" name="墨迹 8205">
                  <a:extLst>
                    <a:ext uri="{FF2B5EF4-FFF2-40B4-BE49-F238E27FC236}">
                      <a16:creationId xmlns:a16="http://schemas.microsoft.com/office/drawing/2014/main" id="{510BA687-FF42-CC43-1E38-E89B8231E0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41463" y="6053994"/>
                  <a:ext cx="91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07" name="墨迹 8206">
                  <a:extLst>
                    <a:ext uri="{FF2B5EF4-FFF2-40B4-BE49-F238E27FC236}">
                      <a16:creationId xmlns:a16="http://schemas.microsoft.com/office/drawing/2014/main" id="{D3E0DE7A-F515-7204-64F4-54C4AAC71A49}"/>
                    </a:ext>
                  </a:extLst>
                </p14:cNvPr>
                <p14:cNvContentPartPr/>
                <p14:nvPr/>
              </p14:nvContentPartPr>
              <p14:xfrm>
                <a:off x="8203663" y="6151194"/>
                <a:ext cx="132840" cy="154440"/>
              </p14:xfrm>
            </p:contentPart>
          </mc:Choice>
          <mc:Fallback xmlns="">
            <p:pic>
              <p:nvPicPr>
                <p:cNvPr id="8207" name="墨迹 8206">
                  <a:extLst>
                    <a:ext uri="{FF2B5EF4-FFF2-40B4-BE49-F238E27FC236}">
                      <a16:creationId xmlns:a16="http://schemas.microsoft.com/office/drawing/2014/main" id="{D3E0DE7A-F515-7204-64F4-54C4AAC71A4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97543" y="6145074"/>
                  <a:ext cx="145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208" name="墨迹 8207">
                  <a:extLst>
                    <a:ext uri="{FF2B5EF4-FFF2-40B4-BE49-F238E27FC236}">
                      <a16:creationId xmlns:a16="http://schemas.microsoft.com/office/drawing/2014/main" id="{8432B665-8F62-1F6C-5B05-154392112DC7}"/>
                    </a:ext>
                  </a:extLst>
                </p14:cNvPr>
                <p14:cNvContentPartPr/>
                <p14:nvPr/>
              </p14:nvContentPartPr>
              <p14:xfrm>
                <a:off x="8363503" y="6040314"/>
                <a:ext cx="63360" cy="219600"/>
              </p14:xfrm>
            </p:contentPart>
          </mc:Choice>
          <mc:Fallback xmlns="">
            <p:pic>
              <p:nvPicPr>
                <p:cNvPr id="8208" name="墨迹 8207">
                  <a:extLst>
                    <a:ext uri="{FF2B5EF4-FFF2-40B4-BE49-F238E27FC236}">
                      <a16:creationId xmlns:a16="http://schemas.microsoft.com/office/drawing/2014/main" id="{8432B665-8F62-1F6C-5B05-154392112D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57383" y="6034194"/>
                  <a:ext cx="75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09" name="墨迹 8208">
                  <a:extLst>
                    <a:ext uri="{FF2B5EF4-FFF2-40B4-BE49-F238E27FC236}">
                      <a16:creationId xmlns:a16="http://schemas.microsoft.com/office/drawing/2014/main" id="{CA84AE20-EEA6-BF50-D8B7-3877EA0DD45F}"/>
                    </a:ext>
                  </a:extLst>
                </p14:cNvPr>
                <p14:cNvContentPartPr/>
                <p14:nvPr/>
              </p14:nvContentPartPr>
              <p14:xfrm>
                <a:off x="8486263" y="6012234"/>
                <a:ext cx="34560" cy="51120"/>
              </p14:xfrm>
            </p:contentPart>
          </mc:Choice>
          <mc:Fallback xmlns="">
            <p:pic>
              <p:nvPicPr>
                <p:cNvPr id="8209" name="墨迹 8208">
                  <a:extLst>
                    <a:ext uri="{FF2B5EF4-FFF2-40B4-BE49-F238E27FC236}">
                      <a16:creationId xmlns:a16="http://schemas.microsoft.com/office/drawing/2014/main" id="{CA84AE20-EEA6-BF50-D8B7-3877EA0DD45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80143" y="6006114"/>
                  <a:ext cx="46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10" name="墨迹 8209">
                  <a:extLst>
                    <a:ext uri="{FF2B5EF4-FFF2-40B4-BE49-F238E27FC236}">
                      <a16:creationId xmlns:a16="http://schemas.microsoft.com/office/drawing/2014/main" id="{6C34823D-7080-A254-EBD4-C3CF3D8465AD}"/>
                    </a:ext>
                  </a:extLst>
                </p14:cNvPr>
                <p14:cNvContentPartPr/>
                <p14:nvPr/>
              </p14:nvContentPartPr>
              <p14:xfrm>
                <a:off x="8462503" y="5983074"/>
                <a:ext cx="168120" cy="287280"/>
              </p14:xfrm>
            </p:contentPart>
          </mc:Choice>
          <mc:Fallback xmlns="">
            <p:pic>
              <p:nvPicPr>
                <p:cNvPr id="8210" name="墨迹 8209">
                  <a:extLst>
                    <a:ext uri="{FF2B5EF4-FFF2-40B4-BE49-F238E27FC236}">
                      <a16:creationId xmlns:a16="http://schemas.microsoft.com/office/drawing/2014/main" id="{6C34823D-7080-A254-EBD4-C3CF3D8465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56383" y="5976954"/>
                  <a:ext cx="180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11" name="墨迹 8210">
                  <a:extLst>
                    <a:ext uri="{FF2B5EF4-FFF2-40B4-BE49-F238E27FC236}">
                      <a16:creationId xmlns:a16="http://schemas.microsoft.com/office/drawing/2014/main" id="{FC07293F-CC81-B161-C50E-692DE15ACC12}"/>
                    </a:ext>
                  </a:extLst>
                </p14:cNvPr>
                <p14:cNvContentPartPr/>
                <p14:nvPr/>
              </p14:nvContentPartPr>
              <p14:xfrm>
                <a:off x="8504623" y="6043194"/>
                <a:ext cx="215280" cy="243720"/>
              </p14:xfrm>
            </p:contentPart>
          </mc:Choice>
          <mc:Fallback xmlns="">
            <p:pic>
              <p:nvPicPr>
                <p:cNvPr id="8211" name="墨迹 8210">
                  <a:extLst>
                    <a:ext uri="{FF2B5EF4-FFF2-40B4-BE49-F238E27FC236}">
                      <a16:creationId xmlns:a16="http://schemas.microsoft.com/office/drawing/2014/main" id="{FC07293F-CC81-B161-C50E-692DE15ACC1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498503" y="6037074"/>
                  <a:ext cx="227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212" name="墨迹 8211">
                  <a:extLst>
                    <a:ext uri="{FF2B5EF4-FFF2-40B4-BE49-F238E27FC236}">
                      <a16:creationId xmlns:a16="http://schemas.microsoft.com/office/drawing/2014/main" id="{56AA3834-F310-60B6-D74C-02ABE77C4F22}"/>
                    </a:ext>
                  </a:extLst>
                </p14:cNvPr>
                <p14:cNvContentPartPr/>
                <p14:nvPr/>
              </p14:nvContentPartPr>
              <p14:xfrm>
                <a:off x="8849503" y="5936274"/>
                <a:ext cx="23040" cy="287280"/>
              </p14:xfrm>
            </p:contentPart>
          </mc:Choice>
          <mc:Fallback xmlns="">
            <p:pic>
              <p:nvPicPr>
                <p:cNvPr id="8212" name="墨迹 8211">
                  <a:extLst>
                    <a:ext uri="{FF2B5EF4-FFF2-40B4-BE49-F238E27FC236}">
                      <a16:creationId xmlns:a16="http://schemas.microsoft.com/office/drawing/2014/main" id="{56AA3834-F310-60B6-D74C-02ABE77C4F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843383" y="5930154"/>
                  <a:ext cx="35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13" name="墨迹 8212">
                  <a:extLst>
                    <a:ext uri="{FF2B5EF4-FFF2-40B4-BE49-F238E27FC236}">
                      <a16:creationId xmlns:a16="http://schemas.microsoft.com/office/drawing/2014/main" id="{273C9B11-1C2E-6925-B934-9B8B5FC353CA}"/>
                    </a:ext>
                  </a:extLst>
                </p14:cNvPr>
                <p14:cNvContentPartPr/>
                <p14:nvPr/>
              </p14:nvContentPartPr>
              <p14:xfrm>
                <a:off x="8756263" y="6039594"/>
                <a:ext cx="237240" cy="124200"/>
              </p14:xfrm>
            </p:contentPart>
          </mc:Choice>
          <mc:Fallback xmlns="">
            <p:pic>
              <p:nvPicPr>
                <p:cNvPr id="8213" name="墨迹 8212">
                  <a:extLst>
                    <a:ext uri="{FF2B5EF4-FFF2-40B4-BE49-F238E27FC236}">
                      <a16:creationId xmlns:a16="http://schemas.microsoft.com/office/drawing/2014/main" id="{273C9B11-1C2E-6925-B934-9B8B5FC353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50143" y="6033474"/>
                  <a:ext cx="249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214" name="墨迹 8213">
                  <a:extLst>
                    <a:ext uri="{FF2B5EF4-FFF2-40B4-BE49-F238E27FC236}">
                      <a16:creationId xmlns:a16="http://schemas.microsoft.com/office/drawing/2014/main" id="{1A6905C7-7C67-2B73-DAD8-0C73037DEC34}"/>
                    </a:ext>
                  </a:extLst>
                </p14:cNvPr>
                <p14:cNvContentPartPr/>
                <p14:nvPr/>
              </p14:nvContentPartPr>
              <p14:xfrm>
                <a:off x="7360183" y="6594354"/>
                <a:ext cx="116640" cy="42120"/>
              </p14:xfrm>
            </p:contentPart>
          </mc:Choice>
          <mc:Fallback xmlns="">
            <p:pic>
              <p:nvPicPr>
                <p:cNvPr id="8214" name="墨迹 8213">
                  <a:extLst>
                    <a:ext uri="{FF2B5EF4-FFF2-40B4-BE49-F238E27FC236}">
                      <a16:creationId xmlns:a16="http://schemas.microsoft.com/office/drawing/2014/main" id="{1A6905C7-7C67-2B73-DAD8-0C73037DEC3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54063" y="6588234"/>
                  <a:ext cx="128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215" name="墨迹 8214">
                  <a:extLst>
                    <a:ext uri="{FF2B5EF4-FFF2-40B4-BE49-F238E27FC236}">
                      <a16:creationId xmlns:a16="http://schemas.microsoft.com/office/drawing/2014/main" id="{DF9CF362-450E-269B-36C8-8A814E4AA334}"/>
                    </a:ext>
                  </a:extLst>
                </p14:cNvPr>
                <p14:cNvContentPartPr/>
                <p14:nvPr/>
              </p14:nvContentPartPr>
              <p14:xfrm>
                <a:off x="7520383" y="6464394"/>
                <a:ext cx="101160" cy="121320"/>
              </p14:xfrm>
            </p:contentPart>
          </mc:Choice>
          <mc:Fallback xmlns="">
            <p:pic>
              <p:nvPicPr>
                <p:cNvPr id="8215" name="墨迹 8214">
                  <a:extLst>
                    <a:ext uri="{FF2B5EF4-FFF2-40B4-BE49-F238E27FC236}">
                      <a16:creationId xmlns:a16="http://schemas.microsoft.com/office/drawing/2014/main" id="{DF9CF362-450E-269B-36C8-8A814E4AA33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14263" y="6458274"/>
                  <a:ext cx="113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216" name="墨迹 8215">
                  <a:extLst>
                    <a:ext uri="{FF2B5EF4-FFF2-40B4-BE49-F238E27FC236}">
                      <a16:creationId xmlns:a16="http://schemas.microsoft.com/office/drawing/2014/main" id="{95C1C328-72C0-D2A1-3849-15C313FE26F5}"/>
                    </a:ext>
                  </a:extLst>
                </p14:cNvPr>
                <p14:cNvContentPartPr/>
                <p14:nvPr/>
              </p14:nvContentPartPr>
              <p14:xfrm>
                <a:off x="7577983" y="6521274"/>
                <a:ext cx="35640" cy="182160"/>
              </p14:xfrm>
            </p:contentPart>
          </mc:Choice>
          <mc:Fallback xmlns="">
            <p:pic>
              <p:nvPicPr>
                <p:cNvPr id="8216" name="墨迹 8215">
                  <a:extLst>
                    <a:ext uri="{FF2B5EF4-FFF2-40B4-BE49-F238E27FC236}">
                      <a16:creationId xmlns:a16="http://schemas.microsoft.com/office/drawing/2014/main" id="{95C1C328-72C0-D2A1-3849-15C313FE26F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71863" y="6515154"/>
                  <a:ext cx="47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218" name="墨迹 8217">
                  <a:extLst>
                    <a:ext uri="{FF2B5EF4-FFF2-40B4-BE49-F238E27FC236}">
                      <a16:creationId xmlns:a16="http://schemas.microsoft.com/office/drawing/2014/main" id="{62812B92-CCA9-08BD-6566-15331FED2719}"/>
                    </a:ext>
                  </a:extLst>
                </p14:cNvPr>
                <p14:cNvContentPartPr/>
                <p14:nvPr/>
              </p14:nvContentPartPr>
              <p14:xfrm>
                <a:off x="7215463" y="6531354"/>
                <a:ext cx="34560" cy="62640"/>
              </p14:xfrm>
            </p:contentPart>
          </mc:Choice>
          <mc:Fallback xmlns="">
            <p:pic>
              <p:nvPicPr>
                <p:cNvPr id="8218" name="墨迹 8217">
                  <a:extLst>
                    <a:ext uri="{FF2B5EF4-FFF2-40B4-BE49-F238E27FC236}">
                      <a16:creationId xmlns:a16="http://schemas.microsoft.com/office/drawing/2014/main" id="{62812B92-CCA9-08BD-6566-15331FED271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209343" y="6525234"/>
                  <a:ext cx="46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219" name="墨迹 8218">
                  <a:extLst>
                    <a:ext uri="{FF2B5EF4-FFF2-40B4-BE49-F238E27FC236}">
                      <a16:creationId xmlns:a16="http://schemas.microsoft.com/office/drawing/2014/main" id="{8DA03A88-9112-4EA0-3A8A-EE406204209D}"/>
                    </a:ext>
                  </a:extLst>
                </p14:cNvPr>
                <p14:cNvContentPartPr/>
                <p14:nvPr/>
              </p14:nvContentPartPr>
              <p14:xfrm>
                <a:off x="7220143" y="6517314"/>
                <a:ext cx="107280" cy="194040"/>
              </p14:xfrm>
            </p:contentPart>
          </mc:Choice>
          <mc:Fallback xmlns="">
            <p:pic>
              <p:nvPicPr>
                <p:cNvPr id="8219" name="墨迹 8218">
                  <a:extLst>
                    <a:ext uri="{FF2B5EF4-FFF2-40B4-BE49-F238E27FC236}">
                      <a16:creationId xmlns:a16="http://schemas.microsoft.com/office/drawing/2014/main" id="{8DA03A88-9112-4EA0-3A8A-EE406204209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214023" y="6511194"/>
                  <a:ext cx="119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220" name="墨迹 8219">
                  <a:extLst>
                    <a:ext uri="{FF2B5EF4-FFF2-40B4-BE49-F238E27FC236}">
                      <a16:creationId xmlns:a16="http://schemas.microsoft.com/office/drawing/2014/main" id="{610C4270-BAE6-0D0A-7D4D-EA55787A4F1A}"/>
                    </a:ext>
                  </a:extLst>
                </p14:cNvPr>
                <p14:cNvContentPartPr/>
                <p14:nvPr/>
              </p14:nvContentPartPr>
              <p14:xfrm>
                <a:off x="7192063" y="6594354"/>
                <a:ext cx="64440" cy="110160"/>
              </p14:xfrm>
            </p:contentPart>
          </mc:Choice>
          <mc:Fallback xmlns="">
            <p:pic>
              <p:nvPicPr>
                <p:cNvPr id="8220" name="墨迹 8219">
                  <a:extLst>
                    <a:ext uri="{FF2B5EF4-FFF2-40B4-BE49-F238E27FC236}">
                      <a16:creationId xmlns:a16="http://schemas.microsoft.com/office/drawing/2014/main" id="{610C4270-BAE6-0D0A-7D4D-EA55787A4F1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85943" y="6588234"/>
                  <a:ext cx="76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221" name="墨迹 8220">
                  <a:extLst>
                    <a:ext uri="{FF2B5EF4-FFF2-40B4-BE49-F238E27FC236}">
                      <a16:creationId xmlns:a16="http://schemas.microsoft.com/office/drawing/2014/main" id="{7585347B-31CE-D98A-D3F0-A9724369B449}"/>
                    </a:ext>
                  </a:extLst>
                </p14:cNvPr>
                <p14:cNvContentPartPr/>
                <p14:nvPr/>
              </p14:nvContentPartPr>
              <p14:xfrm>
                <a:off x="7680583" y="6500034"/>
                <a:ext cx="119520" cy="54720"/>
              </p14:xfrm>
            </p:contentPart>
          </mc:Choice>
          <mc:Fallback xmlns="">
            <p:pic>
              <p:nvPicPr>
                <p:cNvPr id="8221" name="墨迹 8220">
                  <a:extLst>
                    <a:ext uri="{FF2B5EF4-FFF2-40B4-BE49-F238E27FC236}">
                      <a16:creationId xmlns:a16="http://schemas.microsoft.com/office/drawing/2014/main" id="{7585347B-31CE-D98A-D3F0-A9724369B44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74463" y="6493914"/>
                  <a:ext cx="131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222" name="墨迹 8221">
                  <a:extLst>
                    <a:ext uri="{FF2B5EF4-FFF2-40B4-BE49-F238E27FC236}">
                      <a16:creationId xmlns:a16="http://schemas.microsoft.com/office/drawing/2014/main" id="{06FB3EC1-A033-133B-B7D0-6835854DA595}"/>
                    </a:ext>
                  </a:extLst>
                </p14:cNvPr>
                <p14:cNvContentPartPr/>
                <p14:nvPr/>
              </p14:nvContentPartPr>
              <p14:xfrm>
                <a:off x="7760863" y="6530994"/>
                <a:ext cx="38160" cy="92520"/>
              </p14:xfrm>
            </p:contentPart>
          </mc:Choice>
          <mc:Fallback xmlns="">
            <p:pic>
              <p:nvPicPr>
                <p:cNvPr id="8222" name="墨迹 8221">
                  <a:extLst>
                    <a:ext uri="{FF2B5EF4-FFF2-40B4-BE49-F238E27FC236}">
                      <a16:creationId xmlns:a16="http://schemas.microsoft.com/office/drawing/2014/main" id="{06FB3EC1-A033-133B-B7D0-6835854DA59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54743" y="6524874"/>
                  <a:ext cx="50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223" name="墨迹 8222">
                  <a:extLst>
                    <a:ext uri="{FF2B5EF4-FFF2-40B4-BE49-F238E27FC236}">
                      <a16:creationId xmlns:a16="http://schemas.microsoft.com/office/drawing/2014/main" id="{4A8B42AF-073C-6C2A-240A-364A9C3D517E}"/>
                    </a:ext>
                  </a:extLst>
                </p14:cNvPr>
                <p14:cNvContentPartPr/>
                <p14:nvPr/>
              </p14:nvContentPartPr>
              <p14:xfrm>
                <a:off x="7696783" y="6617034"/>
                <a:ext cx="14040" cy="56520"/>
              </p14:xfrm>
            </p:contentPart>
          </mc:Choice>
          <mc:Fallback xmlns="">
            <p:pic>
              <p:nvPicPr>
                <p:cNvPr id="8223" name="墨迹 8222">
                  <a:extLst>
                    <a:ext uri="{FF2B5EF4-FFF2-40B4-BE49-F238E27FC236}">
                      <a16:creationId xmlns:a16="http://schemas.microsoft.com/office/drawing/2014/main" id="{4A8B42AF-073C-6C2A-240A-364A9C3D517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90663" y="6610914"/>
                  <a:ext cx="26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224" name="墨迹 8223">
                  <a:extLst>
                    <a:ext uri="{FF2B5EF4-FFF2-40B4-BE49-F238E27FC236}">
                      <a16:creationId xmlns:a16="http://schemas.microsoft.com/office/drawing/2014/main" id="{2445C267-8981-7092-84DC-E581FCA81BB9}"/>
                    </a:ext>
                  </a:extLst>
                </p14:cNvPr>
                <p14:cNvContentPartPr/>
                <p14:nvPr/>
              </p14:nvContentPartPr>
              <p14:xfrm>
                <a:off x="7941943" y="6465114"/>
                <a:ext cx="130320" cy="121680"/>
              </p14:xfrm>
            </p:contentPart>
          </mc:Choice>
          <mc:Fallback xmlns="">
            <p:pic>
              <p:nvPicPr>
                <p:cNvPr id="8224" name="墨迹 8223">
                  <a:extLst>
                    <a:ext uri="{FF2B5EF4-FFF2-40B4-BE49-F238E27FC236}">
                      <a16:creationId xmlns:a16="http://schemas.microsoft.com/office/drawing/2014/main" id="{2445C267-8981-7092-84DC-E581FCA81BB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935823" y="6458994"/>
                  <a:ext cx="142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225" name="墨迹 8224">
                  <a:extLst>
                    <a:ext uri="{FF2B5EF4-FFF2-40B4-BE49-F238E27FC236}">
                      <a16:creationId xmlns:a16="http://schemas.microsoft.com/office/drawing/2014/main" id="{236FF234-B4BE-7BB6-CA8E-09D36C6D36B7}"/>
                    </a:ext>
                  </a:extLst>
                </p14:cNvPr>
                <p14:cNvContentPartPr/>
                <p14:nvPr/>
              </p14:nvContentPartPr>
              <p14:xfrm>
                <a:off x="7960303" y="6593634"/>
                <a:ext cx="108000" cy="96840"/>
              </p14:xfrm>
            </p:contentPart>
          </mc:Choice>
          <mc:Fallback xmlns="">
            <p:pic>
              <p:nvPicPr>
                <p:cNvPr id="8225" name="墨迹 8224">
                  <a:extLst>
                    <a:ext uri="{FF2B5EF4-FFF2-40B4-BE49-F238E27FC236}">
                      <a16:creationId xmlns:a16="http://schemas.microsoft.com/office/drawing/2014/main" id="{236FF234-B4BE-7BB6-CA8E-09D36C6D36B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954183" y="6587514"/>
                  <a:ext cx="120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226" name="墨迹 8225">
                  <a:extLst>
                    <a:ext uri="{FF2B5EF4-FFF2-40B4-BE49-F238E27FC236}">
                      <a16:creationId xmlns:a16="http://schemas.microsoft.com/office/drawing/2014/main" id="{2F7A0BD0-DE7D-76B9-65B8-B256310783A2}"/>
                    </a:ext>
                  </a:extLst>
                </p14:cNvPr>
                <p14:cNvContentPartPr/>
                <p14:nvPr/>
              </p14:nvContentPartPr>
              <p14:xfrm>
                <a:off x="7915303" y="6588234"/>
                <a:ext cx="115200" cy="143640"/>
              </p14:xfrm>
            </p:contentPart>
          </mc:Choice>
          <mc:Fallback xmlns="">
            <p:pic>
              <p:nvPicPr>
                <p:cNvPr id="8226" name="墨迹 8225">
                  <a:extLst>
                    <a:ext uri="{FF2B5EF4-FFF2-40B4-BE49-F238E27FC236}">
                      <a16:creationId xmlns:a16="http://schemas.microsoft.com/office/drawing/2014/main" id="{2F7A0BD0-DE7D-76B9-65B8-B256310783A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09183" y="6582114"/>
                  <a:ext cx="127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227" name="墨迹 8226">
                  <a:extLst>
                    <a:ext uri="{FF2B5EF4-FFF2-40B4-BE49-F238E27FC236}">
                      <a16:creationId xmlns:a16="http://schemas.microsoft.com/office/drawing/2014/main" id="{18F92354-2178-750B-4BF7-8B082FD20D41}"/>
                    </a:ext>
                  </a:extLst>
                </p14:cNvPr>
                <p14:cNvContentPartPr/>
                <p14:nvPr/>
              </p14:nvContentPartPr>
              <p14:xfrm>
                <a:off x="8112943" y="6470874"/>
                <a:ext cx="100440" cy="133920"/>
              </p14:xfrm>
            </p:contentPart>
          </mc:Choice>
          <mc:Fallback xmlns="">
            <p:pic>
              <p:nvPicPr>
                <p:cNvPr id="8227" name="墨迹 8226">
                  <a:extLst>
                    <a:ext uri="{FF2B5EF4-FFF2-40B4-BE49-F238E27FC236}">
                      <a16:creationId xmlns:a16="http://schemas.microsoft.com/office/drawing/2014/main" id="{18F92354-2178-750B-4BF7-8B082FD20D4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06823" y="6464754"/>
                  <a:ext cx="112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228" name="墨迹 8227">
                  <a:extLst>
                    <a:ext uri="{FF2B5EF4-FFF2-40B4-BE49-F238E27FC236}">
                      <a16:creationId xmlns:a16="http://schemas.microsoft.com/office/drawing/2014/main" id="{0ADBBD32-5616-72D7-14AA-CD2EFE975E59}"/>
                    </a:ext>
                  </a:extLst>
                </p14:cNvPr>
                <p14:cNvContentPartPr/>
                <p14:nvPr/>
              </p14:nvContentPartPr>
              <p14:xfrm>
                <a:off x="8143903" y="6549354"/>
                <a:ext cx="36000" cy="119520"/>
              </p14:xfrm>
            </p:contentPart>
          </mc:Choice>
          <mc:Fallback xmlns="">
            <p:pic>
              <p:nvPicPr>
                <p:cNvPr id="8228" name="墨迹 8227">
                  <a:extLst>
                    <a:ext uri="{FF2B5EF4-FFF2-40B4-BE49-F238E27FC236}">
                      <a16:creationId xmlns:a16="http://schemas.microsoft.com/office/drawing/2014/main" id="{0ADBBD32-5616-72D7-14AA-CD2EFE975E5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137783" y="6543234"/>
                  <a:ext cx="48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8229" name="墨迹 8228">
                  <a:extLst>
                    <a:ext uri="{FF2B5EF4-FFF2-40B4-BE49-F238E27FC236}">
                      <a16:creationId xmlns:a16="http://schemas.microsoft.com/office/drawing/2014/main" id="{AC841351-1068-BC18-3CA4-B9C418EF46BA}"/>
                    </a:ext>
                  </a:extLst>
                </p14:cNvPr>
                <p14:cNvContentPartPr/>
                <p14:nvPr/>
              </p14:nvContentPartPr>
              <p14:xfrm>
                <a:off x="8191423" y="6442794"/>
                <a:ext cx="112680" cy="230400"/>
              </p14:xfrm>
            </p:contentPart>
          </mc:Choice>
          <mc:Fallback xmlns="">
            <p:pic>
              <p:nvPicPr>
                <p:cNvPr id="8229" name="墨迹 8228">
                  <a:extLst>
                    <a:ext uri="{FF2B5EF4-FFF2-40B4-BE49-F238E27FC236}">
                      <a16:creationId xmlns:a16="http://schemas.microsoft.com/office/drawing/2014/main" id="{AC841351-1068-BC18-3CA4-B9C418EF46B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185303" y="6436674"/>
                  <a:ext cx="124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230" name="墨迹 8229">
                  <a:extLst>
                    <a:ext uri="{FF2B5EF4-FFF2-40B4-BE49-F238E27FC236}">
                      <a16:creationId xmlns:a16="http://schemas.microsoft.com/office/drawing/2014/main" id="{E15F93A4-AAA0-995A-6409-B9BA08C2361A}"/>
                    </a:ext>
                  </a:extLst>
                </p14:cNvPr>
                <p14:cNvContentPartPr/>
                <p14:nvPr/>
              </p14:nvContentPartPr>
              <p14:xfrm>
                <a:off x="8398063" y="6399594"/>
                <a:ext cx="27000" cy="86760"/>
              </p14:xfrm>
            </p:contentPart>
          </mc:Choice>
          <mc:Fallback xmlns="">
            <p:pic>
              <p:nvPicPr>
                <p:cNvPr id="8230" name="墨迹 8229">
                  <a:extLst>
                    <a:ext uri="{FF2B5EF4-FFF2-40B4-BE49-F238E27FC236}">
                      <a16:creationId xmlns:a16="http://schemas.microsoft.com/office/drawing/2014/main" id="{E15F93A4-AAA0-995A-6409-B9BA08C2361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91943" y="6393474"/>
                  <a:ext cx="39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8231" name="墨迹 8230">
                  <a:extLst>
                    <a:ext uri="{FF2B5EF4-FFF2-40B4-BE49-F238E27FC236}">
                      <a16:creationId xmlns:a16="http://schemas.microsoft.com/office/drawing/2014/main" id="{DF1CF385-A919-1945-D6AB-6FF5F901158D}"/>
                    </a:ext>
                  </a:extLst>
                </p14:cNvPr>
                <p14:cNvContentPartPr/>
                <p14:nvPr/>
              </p14:nvContentPartPr>
              <p14:xfrm>
                <a:off x="8368183" y="6413994"/>
                <a:ext cx="198360" cy="239400"/>
              </p14:xfrm>
            </p:contentPart>
          </mc:Choice>
          <mc:Fallback xmlns="">
            <p:pic>
              <p:nvPicPr>
                <p:cNvPr id="8231" name="墨迹 8230">
                  <a:extLst>
                    <a:ext uri="{FF2B5EF4-FFF2-40B4-BE49-F238E27FC236}">
                      <a16:creationId xmlns:a16="http://schemas.microsoft.com/office/drawing/2014/main" id="{DF1CF385-A919-1945-D6AB-6FF5F901158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62063" y="6407874"/>
                  <a:ext cx="210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232" name="墨迹 8231">
                  <a:extLst>
                    <a:ext uri="{FF2B5EF4-FFF2-40B4-BE49-F238E27FC236}">
                      <a16:creationId xmlns:a16="http://schemas.microsoft.com/office/drawing/2014/main" id="{11DE1C60-D555-20C2-04CA-58FAA9DA94DD}"/>
                    </a:ext>
                  </a:extLst>
                </p14:cNvPr>
                <p14:cNvContentPartPr/>
                <p14:nvPr/>
              </p14:nvContentPartPr>
              <p14:xfrm>
                <a:off x="8452423" y="6462594"/>
                <a:ext cx="138960" cy="222840"/>
              </p14:xfrm>
            </p:contentPart>
          </mc:Choice>
          <mc:Fallback xmlns="">
            <p:pic>
              <p:nvPicPr>
                <p:cNvPr id="8232" name="墨迹 8231">
                  <a:extLst>
                    <a:ext uri="{FF2B5EF4-FFF2-40B4-BE49-F238E27FC236}">
                      <a16:creationId xmlns:a16="http://schemas.microsoft.com/office/drawing/2014/main" id="{11DE1C60-D555-20C2-04CA-58FAA9DA94D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46303" y="6456474"/>
                  <a:ext cx="15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233" name="墨迹 8232">
                  <a:extLst>
                    <a:ext uri="{FF2B5EF4-FFF2-40B4-BE49-F238E27FC236}">
                      <a16:creationId xmlns:a16="http://schemas.microsoft.com/office/drawing/2014/main" id="{766C9A73-ED94-2E41-7748-A420687DF1D2}"/>
                    </a:ext>
                  </a:extLst>
                </p14:cNvPr>
                <p14:cNvContentPartPr/>
                <p14:nvPr/>
              </p14:nvContentPartPr>
              <p14:xfrm>
                <a:off x="8662303" y="6380514"/>
                <a:ext cx="169920" cy="248760"/>
              </p14:xfrm>
            </p:contentPart>
          </mc:Choice>
          <mc:Fallback xmlns="">
            <p:pic>
              <p:nvPicPr>
                <p:cNvPr id="8233" name="墨迹 8232">
                  <a:extLst>
                    <a:ext uri="{FF2B5EF4-FFF2-40B4-BE49-F238E27FC236}">
                      <a16:creationId xmlns:a16="http://schemas.microsoft.com/office/drawing/2014/main" id="{766C9A73-ED94-2E41-7748-A420687DF1D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656183" y="6374394"/>
                  <a:ext cx="182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8234" name="墨迹 8233">
                  <a:extLst>
                    <a:ext uri="{FF2B5EF4-FFF2-40B4-BE49-F238E27FC236}">
                      <a16:creationId xmlns:a16="http://schemas.microsoft.com/office/drawing/2014/main" id="{376542A6-FDE1-1D33-AE4B-FAB783BC5134}"/>
                    </a:ext>
                  </a:extLst>
                </p14:cNvPr>
                <p14:cNvContentPartPr/>
                <p14:nvPr/>
              </p14:nvContentPartPr>
              <p14:xfrm>
                <a:off x="8815303" y="6356754"/>
                <a:ext cx="112320" cy="107640"/>
              </p14:xfrm>
            </p:contentPart>
          </mc:Choice>
          <mc:Fallback xmlns="">
            <p:pic>
              <p:nvPicPr>
                <p:cNvPr id="8234" name="墨迹 8233">
                  <a:extLst>
                    <a:ext uri="{FF2B5EF4-FFF2-40B4-BE49-F238E27FC236}">
                      <a16:creationId xmlns:a16="http://schemas.microsoft.com/office/drawing/2014/main" id="{376542A6-FDE1-1D33-AE4B-FAB783BC513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809183" y="6350634"/>
                  <a:ext cx="124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8235" name="墨迹 8234">
                  <a:extLst>
                    <a:ext uri="{FF2B5EF4-FFF2-40B4-BE49-F238E27FC236}">
                      <a16:creationId xmlns:a16="http://schemas.microsoft.com/office/drawing/2014/main" id="{A016A0BB-C77B-0450-2033-2C69C48AC9B8}"/>
                    </a:ext>
                  </a:extLst>
                </p14:cNvPr>
                <p14:cNvContentPartPr/>
                <p14:nvPr/>
              </p14:nvContentPartPr>
              <p14:xfrm>
                <a:off x="8787943" y="6365394"/>
                <a:ext cx="166680" cy="252360"/>
              </p14:xfrm>
            </p:contentPart>
          </mc:Choice>
          <mc:Fallback xmlns="">
            <p:pic>
              <p:nvPicPr>
                <p:cNvPr id="8235" name="墨迹 8234">
                  <a:extLst>
                    <a:ext uri="{FF2B5EF4-FFF2-40B4-BE49-F238E27FC236}">
                      <a16:creationId xmlns:a16="http://schemas.microsoft.com/office/drawing/2014/main" id="{A016A0BB-C77B-0450-2033-2C69C48AC9B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781823" y="6359274"/>
                  <a:ext cx="178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8236" name="墨迹 8235">
                  <a:extLst>
                    <a:ext uri="{FF2B5EF4-FFF2-40B4-BE49-F238E27FC236}">
                      <a16:creationId xmlns:a16="http://schemas.microsoft.com/office/drawing/2014/main" id="{F85612E3-4F82-8EBC-7361-1CFA7B6746CA}"/>
                    </a:ext>
                  </a:extLst>
                </p14:cNvPr>
                <p14:cNvContentPartPr/>
                <p14:nvPr/>
              </p14:nvContentPartPr>
              <p14:xfrm>
                <a:off x="9011143" y="6332274"/>
                <a:ext cx="17640" cy="305280"/>
              </p14:xfrm>
            </p:contentPart>
          </mc:Choice>
          <mc:Fallback xmlns="">
            <p:pic>
              <p:nvPicPr>
                <p:cNvPr id="8236" name="墨迹 8235">
                  <a:extLst>
                    <a:ext uri="{FF2B5EF4-FFF2-40B4-BE49-F238E27FC236}">
                      <a16:creationId xmlns:a16="http://schemas.microsoft.com/office/drawing/2014/main" id="{F85612E3-4F82-8EBC-7361-1CFA7B6746C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005023" y="6326154"/>
                  <a:ext cx="29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237" name="墨迹 8236">
                  <a:extLst>
                    <a:ext uri="{FF2B5EF4-FFF2-40B4-BE49-F238E27FC236}">
                      <a16:creationId xmlns:a16="http://schemas.microsoft.com/office/drawing/2014/main" id="{1B63B686-8032-D48B-05DB-8FB6BB10E8EF}"/>
                    </a:ext>
                  </a:extLst>
                </p14:cNvPr>
                <p14:cNvContentPartPr/>
                <p14:nvPr/>
              </p14:nvContentPartPr>
              <p14:xfrm>
                <a:off x="8942743" y="6430194"/>
                <a:ext cx="81360" cy="47880"/>
              </p14:xfrm>
            </p:contentPart>
          </mc:Choice>
          <mc:Fallback xmlns="">
            <p:pic>
              <p:nvPicPr>
                <p:cNvPr id="8237" name="墨迹 8236">
                  <a:extLst>
                    <a:ext uri="{FF2B5EF4-FFF2-40B4-BE49-F238E27FC236}">
                      <a16:creationId xmlns:a16="http://schemas.microsoft.com/office/drawing/2014/main" id="{1B63B686-8032-D48B-05DB-8FB6BB10E8E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936623" y="6424074"/>
                  <a:ext cx="93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238" name="墨迹 8237">
                  <a:extLst>
                    <a:ext uri="{FF2B5EF4-FFF2-40B4-BE49-F238E27FC236}">
                      <a16:creationId xmlns:a16="http://schemas.microsoft.com/office/drawing/2014/main" id="{A49019C1-04BD-BFC6-658D-2D618AC22388}"/>
                    </a:ext>
                  </a:extLst>
                </p14:cNvPr>
                <p14:cNvContentPartPr/>
                <p14:nvPr/>
              </p14:nvContentPartPr>
              <p14:xfrm>
                <a:off x="9052183" y="6380154"/>
                <a:ext cx="57960" cy="141480"/>
              </p14:xfrm>
            </p:contentPart>
          </mc:Choice>
          <mc:Fallback xmlns="">
            <p:pic>
              <p:nvPicPr>
                <p:cNvPr id="8238" name="墨迹 8237">
                  <a:extLst>
                    <a:ext uri="{FF2B5EF4-FFF2-40B4-BE49-F238E27FC236}">
                      <a16:creationId xmlns:a16="http://schemas.microsoft.com/office/drawing/2014/main" id="{A49019C1-04BD-BFC6-658D-2D618AC2238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046063" y="6374034"/>
                  <a:ext cx="702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44" name="组合 8243">
            <a:extLst>
              <a:ext uri="{FF2B5EF4-FFF2-40B4-BE49-F238E27FC236}">
                <a16:creationId xmlns:a16="http://schemas.microsoft.com/office/drawing/2014/main" id="{DD75ACB2-C46F-8B44-6C77-BB30F17C21F1}"/>
              </a:ext>
            </a:extLst>
          </p:cNvPr>
          <p:cNvGrpSpPr/>
          <p:nvPr/>
        </p:nvGrpSpPr>
        <p:grpSpPr>
          <a:xfrm>
            <a:off x="822422" y="4051521"/>
            <a:ext cx="7873200" cy="1153080"/>
            <a:chOff x="822422" y="4051521"/>
            <a:chExt cx="7873200" cy="11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414191D-3A1E-9DFA-8BEB-780B1EE9B707}"/>
                    </a:ext>
                  </a:extLst>
                </p14:cNvPr>
                <p14:cNvContentPartPr/>
                <p14:nvPr/>
              </p14:nvContentPartPr>
              <p14:xfrm>
                <a:off x="822422" y="4997241"/>
                <a:ext cx="6198840" cy="2073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414191D-3A1E-9DFA-8BEB-780B1EE9B70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3422" y="4988601"/>
                  <a:ext cx="6216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6C5E7AA-D23A-ECF7-9F45-69398ADFC0C8}"/>
                    </a:ext>
                  </a:extLst>
                </p14:cNvPr>
                <p14:cNvContentPartPr/>
                <p14:nvPr/>
              </p14:nvContentPartPr>
              <p14:xfrm>
                <a:off x="6580262" y="4051521"/>
                <a:ext cx="2115360" cy="8355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6C5E7AA-D23A-ECF7-9F45-69398ADFC0C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71622" y="4042881"/>
                  <a:ext cx="2133000" cy="85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64872CF-C9FB-0D85-9F11-9F81DF5C97EF}"/>
                  </a:ext>
                </a:extLst>
              </p14:cNvPr>
              <p14:cNvContentPartPr/>
              <p14:nvPr/>
            </p14:nvContentPartPr>
            <p14:xfrm>
              <a:off x="8787422" y="3818961"/>
              <a:ext cx="4320" cy="864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64872CF-C9FB-0D85-9F11-9F81DF5C97E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778422" y="3810321"/>
                <a:ext cx="21960" cy="2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41" name="组合 9240">
            <a:extLst>
              <a:ext uri="{FF2B5EF4-FFF2-40B4-BE49-F238E27FC236}">
                <a16:creationId xmlns:a16="http://schemas.microsoft.com/office/drawing/2014/main" id="{9AE46192-86B5-A0BF-C6B3-EA4E566EC12C}"/>
              </a:ext>
            </a:extLst>
          </p:cNvPr>
          <p:cNvGrpSpPr/>
          <p:nvPr/>
        </p:nvGrpSpPr>
        <p:grpSpPr>
          <a:xfrm>
            <a:off x="7939622" y="3035241"/>
            <a:ext cx="2271960" cy="1104480"/>
            <a:chOff x="7939622" y="3035241"/>
            <a:chExt cx="2271960" cy="11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8245" name="墨迹 8244">
                  <a:extLst>
                    <a:ext uri="{FF2B5EF4-FFF2-40B4-BE49-F238E27FC236}">
                      <a16:creationId xmlns:a16="http://schemas.microsoft.com/office/drawing/2014/main" id="{ECF5F5D8-F173-0537-75C8-0A637BA173E2}"/>
                    </a:ext>
                  </a:extLst>
                </p14:cNvPr>
                <p14:cNvContentPartPr/>
                <p14:nvPr/>
              </p14:nvContentPartPr>
              <p14:xfrm>
                <a:off x="7939622" y="3744801"/>
                <a:ext cx="17640" cy="7560"/>
              </p14:xfrm>
            </p:contentPart>
          </mc:Choice>
          <mc:Fallback>
            <p:pic>
              <p:nvPicPr>
                <p:cNvPr id="8245" name="墨迹 8244">
                  <a:extLst>
                    <a:ext uri="{FF2B5EF4-FFF2-40B4-BE49-F238E27FC236}">
                      <a16:creationId xmlns:a16="http://schemas.microsoft.com/office/drawing/2014/main" id="{ECF5F5D8-F173-0537-75C8-0A637BA173E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930622" y="3736161"/>
                  <a:ext cx="35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8246" name="墨迹 8245">
                  <a:extLst>
                    <a:ext uri="{FF2B5EF4-FFF2-40B4-BE49-F238E27FC236}">
                      <a16:creationId xmlns:a16="http://schemas.microsoft.com/office/drawing/2014/main" id="{3758DC44-CA79-EA94-D868-6319DA763C71}"/>
                    </a:ext>
                  </a:extLst>
                </p14:cNvPr>
                <p14:cNvContentPartPr/>
                <p14:nvPr/>
              </p14:nvContentPartPr>
              <p14:xfrm>
                <a:off x="8092622" y="3856761"/>
                <a:ext cx="360" cy="360"/>
              </p14:xfrm>
            </p:contentPart>
          </mc:Choice>
          <mc:Fallback>
            <p:pic>
              <p:nvPicPr>
                <p:cNvPr id="8246" name="墨迹 8245">
                  <a:extLst>
                    <a:ext uri="{FF2B5EF4-FFF2-40B4-BE49-F238E27FC236}">
                      <a16:creationId xmlns:a16="http://schemas.microsoft.com/office/drawing/2014/main" id="{3758DC44-CA79-EA94-D868-6319DA763C7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83622" y="38481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8247" name="墨迹 8246">
                  <a:extLst>
                    <a:ext uri="{FF2B5EF4-FFF2-40B4-BE49-F238E27FC236}">
                      <a16:creationId xmlns:a16="http://schemas.microsoft.com/office/drawing/2014/main" id="{2A61F37C-8933-83E9-3455-9582773ABE0B}"/>
                    </a:ext>
                  </a:extLst>
                </p14:cNvPr>
                <p14:cNvContentPartPr/>
                <p14:nvPr/>
              </p14:nvContentPartPr>
              <p14:xfrm>
                <a:off x="8168222" y="3594321"/>
                <a:ext cx="116640" cy="146880"/>
              </p14:xfrm>
            </p:contentPart>
          </mc:Choice>
          <mc:Fallback>
            <p:pic>
              <p:nvPicPr>
                <p:cNvPr id="8247" name="墨迹 8246">
                  <a:extLst>
                    <a:ext uri="{FF2B5EF4-FFF2-40B4-BE49-F238E27FC236}">
                      <a16:creationId xmlns:a16="http://schemas.microsoft.com/office/drawing/2014/main" id="{2A61F37C-8933-83E9-3455-9582773ABE0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159222" y="3585681"/>
                  <a:ext cx="134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8248" name="墨迹 8247">
                  <a:extLst>
                    <a:ext uri="{FF2B5EF4-FFF2-40B4-BE49-F238E27FC236}">
                      <a16:creationId xmlns:a16="http://schemas.microsoft.com/office/drawing/2014/main" id="{509E450D-832E-2362-AECC-A06DFF5861C4}"/>
                    </a:ext>
                  </a:extLst>
                </p14:cNvPr>
                <p14:cNvContentPartPr/>
                <p14:nvPr/>
              </p14:nvContentPartPr>
              <p14:xfrm>
                <a:off x="8186222" y="3554001"/>
                <a:ext cx="194040" cy="281880"/>
              </p14:xfrm>
            </p:contentPart>
          </mc:Choice>
          <mc:Fallback>
            <p:pic>
              <p:nvPicPr>
                <p:cNvPr id="8248" name="墨迹 8247">
                  <a:extLst>
                    <a:ext uri="{FF2B5EF4-FFF2-40B4-BE49-F238E27FC236}">
                      <a16:creationId xmlns:a16="http://schemas.microsoft.com/office/drawing/2014/main" id="{509E450D-832E-2362-AECC-A06DFF5861C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77222" y="3545361"/>
                  <a:ext cx="211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8249" name="墨迹 8248">
                  <a:extLst>
                    <a:ext uri="{FF2B5EF4-FFF2-40B4-BE49-F238E27FC236}">
                      <a16:creationId xmlns:a16="http://schemas.microsoft.com/office/drawing/2014/main" id="{73DA5154-7C76-CAA9-7B29-27358C47578D}"/>
                    </a:ext>
                  </a:extLst>
                </p14:cNvPr>
                <p14:cNvContentPartPr/>
                <p14:nvPr/>
              </p14:nvContentPartPr>
              <p14:xfrm>
                <a:off x="8428142" y="3536001"/>
                <a:ext cx="45360" cy="230400"/>
              </p14:xfrm>
            </p:contentPart>
          </mc:Choice>
          <mc:Fallback>
            <p:pic>
              <p:nvPicPr>
                <p:cNvPr id="8249" name="墨迹 8248">
                  <a:extLst>
                    <a:ext uri="{FF2B5EF4-FFF2-40B4-BE49-F238E27FC236}">
                      <a16:creationId xmlns:a16="http://schemas.microsoft.com/office/drawing/2014/main" id="{73DA5154-7C76-CAA9-7B29-27358C47578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19142" y="3527361"/>
                  <a:ext cx="63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8250" name="墨迹 8249">
                  <a:extLst>
                    <a:ext uri="{FF2B5EF4-FFF2-40B4-BE49-F238E27FC236}">
                      <a16:creationId xmlns:a16="http://schemas.microsoft.com/office/drawing/2014/main" id="{0B3EADB0-BF09-5CD0-C62F-0E3CDE72CE8A}"/>
                    </a:ext>
                  </a:extLst>
                </p14:cNvPr>
                <p14:cNvContentPartPr/>
                <p14:nvPr/>
              </p14:nvContentPartPr>
              <p14:xfrm>
                <a:off x="8468462" y="3498201"/>
                <a:ext cx="149760" cy="233280"/>
              </p14:xfrm>
            </p:contentPart>
          </mc:Choice>
          <mc:Fallback>
            <p:pic>
              <p:nvPicPr>
                <p:cNvPr id="8250" name="墨迹 8249">
                  <a:extLst>
                    <a:ext uri="{FF2B5EF4-FFF2-40B4-BE49-F238E27FC236}">
                      <a16:creationId xmlns:a16="http://schemas.microsoft.com/office/drawing/2014/main" id="{0B3EADB0-BF09-5CD0-C62F-0E3CDE72CE8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459822" y="3489201"/>
                  <a:ext cx="167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8251" name="墨迹 8250">
                  <a:extLst>
                    <a:ext uri="{FF2B5EF4-FFF2-40B4-BE49-F238E27FC236}">
                      <a16:creationId xmlns:a16="http://schemas.microsoft.com/office/drawing/2014/main" id="{5EB362A6-C5CF-AB9A-A5FD-8F6915A0714F}"/>
                    </a:ext>
                  </a:extLst>
                </p14:cNvPr>
                <p14:cNvContentPartPr/>
                <p14:nvPr/>
              </p14:nvContentPartPr>
              <p14:xfrm>
                <a:off x="8661782" y="3478761"/>
                <a:ext cx="108360" cy="59400"/>
              </p14:xfrm>
            </p:contentPart>
          </mc:Choice>
          <mc:Fallback>
            <p:pic>
              <p:nvPicPr>
                <p:cNvPr id="8251" name="墨迹 8250">
                  <a:extLst>
                    <a:ext uri="{FF2B5EF4-FFF2-40B4-BE49-F238E27FC236}">
                      <a16:creationId xmlns:a16="http://schemas.microsoft.com/office/drawing/2014/main" id="{5EB362A6-C5CF-AB9A-A5FD-8F6915A0714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53142" y="3469761"/>
                  <a:ext cx="126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8252" name="墨迹 8251">
                  <a:extLst>
                    <a:ext uri="{FF2B5EF4-FFF2-40B4-BE49-F238E27FC236}">
                      <a16:creationId xmlns:a16="http://schemas.microsoft.com/office/drawing/2014/main" id="{1B838F4A-DD0B-10CB-CF55-99B668A46A3C}"/>
                    </a:ext>
                  </a:extLst>
                </p14:cNvPr>
                <p14:cNvContentPartPr/>
                <p14:nvPr/>
              </p14:nvContentPartPr>
              <p14:xfrm>
                <a:off x="8680502" y="3419721"/>
                <a:ext cx="258120" cy="237960"/>
              </p14:xfrm>
            </p:contentPart>
          </mc:Choice>
          <mc:Fallback>
            <p:pic>
              <p:nvPicPr>
                <p:cNvPr id="8252" name="墨迹 8251">
                  <a:extLst>
                    <a:ext uri="{FF2B5EF4-FFF2-40B4-BE49-F238E27FC236}">
                      <a16:creationId xmlns:a16="http://schemas.microsoft.com/office/drawing/2014/main" id="{1B838F4A-DD0B-10CB-CF55-99B668A46A3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671862" y="3410721"/>
                  <a:ext cx="275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8253" name="墨迹 8252">
                  <a:extLst>
                    <a:ext uri="{FF2B5EF4-FFF2-40B4-BE49-F238E27FC236}">
                      <a16:creationId xmlns:a16="http://schemas.microsoft.com/office/drawing/2014/main" id="{C3DAC7B8-FA7F-530B-DA13-01378A1045B9}"/>
                    </a:ext>
                  </a:extLst>
                </p14:cNvPr>
                <p14:cNvContentPartPr/>
                <p14:nvPr/>
              </p14:nvContentPartPr>
              <p14:xfrm>
                <a:off x="8851142" y="3366081"/>
                <a:ext cx="17640" cy="38160"/>
              </p14:xfrm>
            </p:contentPart>
          </mc:Choice>
          <mc:Fallback>
            <p:pic>
              <p:nvPicPr>
                <p:cNvPr id="8253" name="墨迹 8252">
                  <a:extLst>
                    <a:ext uri="{FF2B5EF4-FFF2-40B4-BE49-F238E27FC236}">
                      <a16:creationId xmlns:a16="http://schemas.microsoft.com/office/drawing/2014/main" id="{C3DAC7B8-FA7F-530B-DA13-01378A1045B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842142" y="3357441"/>
                  <a:ext cx="35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8254" name="墨迹 8253">
                  <a:extLst>
                    <a:ext uri="{FF2B5EF4-FFF2-40B4-BE49-F238E27FC236}">
                      <a16:creationId xmlns:a16="http://schemas.microsoft.com/office/drawing/2014/main" id="{66E144FF-9035-7BF6-9A68-890F828ABA95}"/>
                    </a:ext>
                  </a:extLst>
                </p14:cNvPr>
                <p14:cNvContentPartPr/>
                <p14:nvPr/>
              </p14:nvContentPartPr>
              <p14:xfrm>
                <a:off x="8956982" y="3438801"/>
                <a:ext cx="205560" cy="100080"/>
              </p14:xfrm>
            </p:contentPart>
          </mc:Choice>
          <mc:Fallback>
            <p:pic>
              <p:nvPicPr>
                <p:cNvPr id="8254" name="墨迹 8253">
                  <a:extLst>
                    <a:ext uri="{FF2B5EF4-FFF2-40B4-BE49-F238E27FC236}">
                      <a16:creationId xmlns:a16="http://schemas.microsoft.com/office/drawing/2014/main" id="{66E144FF-9035-7BF6-9A68-890F828ABA9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948342" y="3429801"/>
                  <a:ext cx="223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8255" name="墨迹 8254">
                  <a:extLst>
                    <a:ext uri="{FF2B5EF4-FFF2-40B4-BE49-F238E27FC236}">
                      <a16:creationId xmlns:a16="http://schemas.microsoft.com/office/drawing/2014/main" id="{4A27DD05-0AA0-139B-83E7-63C2662211EA}"/>
                    </a:ext>
                  </a:extLst>
                </p14:cNvPr>
                <p14:cNvContentPartPr/>
                <p14:nvPr/>
              </p14:nvContentPartPr>
              <p14:xfrm>
                <a:off x="9256862" y="3320721"/>
                <a:ext cx="28080" cy="93960"/>
              </p14:xfrm>
            </p:contentPart>
          </mc:Choice>
          <mc:Fallback>
            <p:pic>
              <p:nvPicPr>
                <p:cNvPr id="8255" name="墨迹 8254">
                  <a:extLst>
                    <a:ext uri="{FF2B5EF4-FFF2-40B4-BE49-F238E27FC236}">
                      <a16:creationId xmlns:a16="http://schemas.microsoft.com/office/drawing/2014/main" id="{4A27DD05-0AA0-139B-83E7-63C2662211E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248222" y="3311721"/>
                  <a:ext cx="45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9216" name="墨迹 9215">
                  <a:extLst>
                    <a:ext uri="{FF2B5EF4-FFF2-40B4-BE49-F238E27FC236}">
                      <a16:creationId xmlns:a16="http://schemas.microsoft.com/office/drawing/2014/main" id="{C2E6F1E4-676B-A26A-8A0F-C5906BB0A24E}"/>
                    </a:ext>
                  </a:extLst>
                </p14:cNvPr>
                <p14:cNvContentPartPr/>
                <p14:nvPr/>
              </p14:nvContentPartPr>
              <p14:xfrm>
                <a:off x="9174782" y="3261681"/>
                <a:ext cx="302760" cy="269640"/>
              </p14:xfrm>
            </p:contentPart>
          </mc:Choice>
          <mc:Fallback>
            <p:pic>
              <p:nvPicPr>
                <p:cNvPr id="9216" name="墨迹 9215">
                  <a:extLst>
                    <a:ext uri="{FF2B5EF4-FFF2-40B4-BE49-F238E27FC236}">
                      <a16:creationId xmlns:a16="http://schemas.microsoft.com/office/drawing/2014/main" id="{C2E6F1E4-676B-A26A-8A0F-C5906BB0A24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165782" y="3253041"/>
                  <a:ext cx="320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9217" name="墨迹 9216">
                  <a:extLst>
                    <a:ext uri="{FF2B5EF4-FFF2-40B4-BE49-F238E27FC236}">
                      <a16:creationId xmlns:a16="http://schemas.microsoft.com/office/drawing/2014/main" id="{116B4774-EC4C-332E-7462-336A58C8A235}"/>
                    </a:ext>
                  </a:extLst>
                </p14:cNvPr>
                <p14:cNvContentPartPr/>
                <p14:nvPr/>
              </p14:nvContentPartPr>
              <p14:xfrm>
                <a:off x="9561782" y="3217761"/>
                <a:ext cx="79560" cy="239400"/>
              </p14:xfrm>
            </p:contentPart>
          </mc:Choice>
          <mc:Fallback>
            <p:pic>
              <p:nvPicPr>
                <p:cNvPr id="9217" name="墨迹 9216">
                  <a:extLst>
                    <a:ext uri="{FF2B5EF4-FFF2-40B4-BE49-F238E27FC236}">
                      <a16:creationId xmlns:a16="http://schemas.microsoft.com/office/drawing/2014/main" id="{116B4774-EC4C-332E-7462-336A58C8A23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553142" y="3209121"/>
                  <a:ext cx="97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9219" name="墨迹 9218">
                  <a:extLst>
                    <a:ext uri="{FF2B5EF4-FFF2-40B4-BE49-F238E27FC236}">
                      <a16:creationId xmlns:a16="http://schemas.microsoft.com/office/drawing/2014/main" id="{9A2A6F3A-48E4-17AA-50C3-2372562CABFB}"/>
                    </a:ext>
                  </a:extLst>
                </p14:cNvPr>
                <p14:cNvContentPartPr/>
                <p14:nvPr/>
              </p14:nvContentPartPr>
              <p14:xfrm>
                <a:off x="9469982" y="3307041"/>
                <a:ext cx="263880" cy="153360"/>
              </p14:xfrm>
            </p:contentPart>
          </mc:Choice>
          <mc:Fallback>
            <p:pic>
              <p:nvPicPr>
                <p:cNvPr id="9219" name="墨迹 9218">
                  <a:extLst>
                    <a:ext uri="{FF2B5EF4-FFF2-40B4-BE49-F238E27FC236}">
                      <a16:creationId xmlns:a16="http://schemas.microsoft.com/office/drawing/2014/main" id="{9A2A6F3A-48E4-17AA-50C3-2372562CABF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461342" y="3298401"/>
                  <a:ext cx="281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9221" name="墨迹 9220">
                  <a:extLst>
                    <a:ext uri="{FF2B5EF4-FFF2-40B4-BE49-F238E27FC236}">
                      <a16:creationId xmlns:a16="http://schemas.microsoft.com/office/drawing/2014/main" id="{EBEDD6C3-5F4B-3BA7-FC8A-4FFF62D42B03}"/>
                    </a:ext>
                  </a:extLst>
                </p14:cNvPr>
                <p14:cNvContentPartPr/>
                <p14:nvPr/>
              </p14:nvContentPartPr>
              <p14:xfrm>
                <a:off x="9739982" y="3235761"/>
                <a:ext cx="33840" cy="120960"/>
              </p14:xfrm>
            </p:contentPart>
          </mc:Choice>
          <mc:Fallback>
            <p:pic>
              <p:nvPicPr>
                <p:cNvPr id="9221" name="墨迹 9220">
                  <a:extLst>
                    <a:ext uri="{FF2B5EF4-FFF2-40B4-BE49-F238E27FC236}">
                      <a16:creationId xmlns:a16="http://schemas.microsoft.com/office/drawing/2014/main" id="{EBEDD6C3-5F4B-3BA7-FC8A-4FFF62D42B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730982" y="3227121"/>
                  <a:ext cx="51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9224" name="墨迹 9223">
                  <a:extLst>
                    <a:ext uri="{FF2B5EF4-FFF2-40B4-BE49-F238E27FC236}">
                      <a16:creationId xmlns:a16="http://schemas.microsoft.com/office/drawing/2014/main" id="{301A89E6-00C4-3EFE-9EC3-2DF637D063F1}"/>
                    </a:ext>
                  </a:extLst>
                </p14:cNvPr>
                <p14:cNvContentPartPr/>
                <p14:nvPr/>
              </p14:nvContentPartPr>
              <p14:xfrm>
                <a:off x="9790382" y="3167361"/>
                <a:ext cx="203400" cy="187200"/>
              </p14:xfrm>
            </p:contentPart>
          </mc:Choice>
          <mc:Fallback>
            <p:pic>
              <p:nvPicPr>
                <p:cNvPr id="9224" name="墨迹 9223">
                  <a:extLst>
                    <a:ext uri="{FF2B5EF4-FFF2-40B4-BE49-F238E27FC236}">
                      <a16:creationId xmlns:a16="http://schemas.microsoft.com/office/drawing/2014/main" id="{301A89E6-00C4-3EFE-9EC3-2DF637D063F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781382" y="3158721"/>
                  <a:ext cx="221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9225" name="墨迹 9224">
                  <a:extLst>
                    <a:ext uri="{FF2B5EF4-FFF2-40B4-BE49-F238E27FC236}">
                      <a16:creationId xmlns:a16="http://schemas.microsoft.com/office/drawing/2014/main" id="{CEE6383F-7258-DB1C-3C41-0012DC7B1834}"/>
                    </a:ext>
                  </a:extLst>
                </p14:cNvPr>
                <p14:cNvContentPartPr/>
                <p14:nvPr/>
              </p14:nvContentPartPr>
              <p14:xfrm>
                <a:off x="10002062" y="3035241"/>
                <a:ext cx="209520" cy="642240"/>
              </p14:xfrm>
            </p:contentPart>
          </mc:Choice>
          <mc:Fallback>
            <p:pic>
              <p:nvPicPr>
                <p:cNvPr id="9225" name="墨迹 9224">
                  <a:extLst>
                    <a:ext uri="{FF2B5EF4-FFF2-40B4-BE49-F238E27FC236}">
                      <a16:creationId xmlns:a16="http://schemas.microsoft.com/office/drawing/2014/main" id="{CEE6383F-7258-DB1C-3C41-0012DC7B183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993062" y="3026601"/>
                  <a:ext cx="22716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9228" name="墨迹 9227">
                  <a:extLst>
                    <a:ext uri="{FF2B5EF4-FFF2-40B4-BE49-F238E27FC236}">
                      <a16:creationId xmlns:a16="http://schemas.microsoft.com/office/drawing/2014/main" id="{8018866D-1F8C-42BC-6D41-F5C1779BE99E}"/>
                    </a:ext>
                  </a:extLst>
                </p14:cNvPr>
                <p14:cNvContentPartPr/>
                <p14:nvPr/>
              </p14:nvContentPartPr>
              <p14:xfrm>
                <a:off x="8193782" y="3887361"/>
                <a:ext cx="177120" cy="252360"/>
              </p14:xfrm>
            </p:contentPart>
          </mc:Choice>
          <mc:Fallback>
            <p:pic>
              <p:nvPicPr>
                <p:cNvPr id="9228" name="墨迹 9227">
                  <a:extLst>
                    <a:ext uri="{FF2B5EF4-FFF2-40B4-BE49-F238E27FC236}">
                      <a16:creationId xmlns:a16="http://schemas.microsoft.com/office/drawing/2014/main" id="{8018866D-1F8C-42BC-6D41-F5C1779BE99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84782" y="3878721"/>
                  <a:ext cx="1947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9229" name="墨迹 9228">
                  <a:extLst>
                    <a:ext uri="{FF2B5EF4-FFF2-40B4-BE49-F238E27FC236}">
                      <a16:creationId xmlns:a16="http://schemas.microsoft.com/office/drawing/2014/main" id="{50831CA0-027C-B781-855F-7346CCD1DAA2}"/>
                    </a:ext>
                  </a:extLst>
                </p14:cNvPr>
                <p14:cNvContentPartPr/>
                <p14:nvPr/>
              </p14:nvContentPartPr>
              <p14:xfrm>
                <a:off x="8424182" y="3938481"/>
                <a:ext cx="49680" cy="67320"/>
              </p14:xfrm>
            </p:contentPart>
          </mc:Choice>
          <mc:Fallback>
            <p:pic>
              <p:nvPicPr>
                <p:cNvPr id="9229" name="墨迹 9228">
                  <a:extLst>
                    <a:ext uri="{FF2B5EF4-FFF2-40B4-BE49-F238E27FC236}">
                      <a16:creationId xmlns:a16="http://schemas.microsoft.com/office/drawing/2014/main" id="{50831CA0-027C-B781-855F-7346CCD1DAA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15542" y="3929841"/>
                  <a:ext cx="67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9230" name="墨迹 9229">
                  <a:extLst>
                    <a:ext uri="{FF2B5EF4-FFF2-40B4-BE49-F238E27FC236}">
                      <a16:creationId xmlns:a16="http://schemas.microsoft.com/office/drawing/2014/main" id="{3222996A-263D-5DC7-25DA-3D77F1DB00EC}"/>
                    </a:ext>
                  </a:extLst>
                </p14:cNvPr>
                <p14:cNvContentPartPr/>
                <p14:nvPr/>
              </p14:nvContentPartPr>
              <p14:xfrm>
                <a:off x="8450462" y="3837321"/>
                <a:ext cx="200880" cy="198720"/>
              </p14:xfrm>
            </p:contentPart>
          </mc:Choice>
          <mc:Fallback>
            <p:pic>
              <p:nvPicPr>
                <p:cNvPr id="9230" name="墨迹 9229">
                  <a:extLst>
                    <a:ext uri="{FF2B5EF4-FFF2-40B4-BE49-F238E27FC236}">
                      <a16:creationId xmlns:a16="http://schemas.microsoft.com/office/drawing/2014/main" id="{3222996A-263D-5DC7-25DA-3D77F1DB00E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441822" y="3828681"/>
                  <a:ext cx="218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9231" name="墨迹 9230">
                  <a:extLst>
                    <a:ext uri="{FF2B5EF4-FFF2-40B4-BE49-F238E27FC236}">
                      <a16:creationId xmlns:a16="http://schemas.microsoft.com/office/drawing/2014/main" id="{34DEB623-53C7-4817-91DA-C1E79A0D3622}"/>
                    </a:ext>
                  </a:extLst>
                </p14:cNvPr>
                <p14:cNvContentPartPr/>
                <p14:nvPr/>
              </p14:nvContentPartPr>
              <p14:xfrm>
                <a:off x="8636942" y="3725001"/>
                <a:ext cx="209880" cy="162360"/>
              </p14:xfrm>
            </p:contentPart>
          </mc:Choice>
          <mc:Fallback>
            <p:pic>
              <p:nvPicPr>
                <p:cNvPr id="9231" name="墨迹 9230">
                  <a:extLst>
                    <a:ext uri="{FF2B5EF4-FFF2-40B4-BE49-F238E27FC236}">
                      <a16:creationId xmlns:a16="http://schemas.microsoft.com/office/drawing/2014/main" id="{34DEB623-53C7-4817-91DA-C1E79A0D362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627942" y="3716361"/>
                  <a:ext cx="227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9232" name="墨迹 9231">
                  <a:extLst>
                    <a:ext uri="{FF2B5EF4-FFF2-40B4-BE49-F238E27FC236}">
                      <a16:creationId xmlns:a16="http://schemas.microsoft.com/office/drawing/2014/main" id="{99EA4721-83B2-FB4D-9222-40D659249FCA}"/>
                    </a:ext>
                  </a:extLst>
                </p14:cNvPr>
                <p14:cNvContentPartPr/>
                <p14:nvPr/>
              </p14:nvContentPartPr>
              <p14:xfrm>
                <a:off x="8786342" y="3851361"/>
                <a:ext cx="37800" cy="94680"/>
              </p14:xfrm>
            </p:contentPart>
          </mc:Choice>
          <mc:Fallback>
            <p:pic>
              <p:nvPicPr>
                <p:cNvPr id="9232" name="墨迹 9231">
                  <a:extLst>
                    <a:ext uri="{FF2B5EF4-FFF2-40B4-BE49-F238E27FC236}">
                      <a16:creationId xmlns:a16="http://schemas.microsoft.com/office/drawing/2014/main" id="{99EA4721-83B2-FB4D-9222-40D659249FC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77342" y="3842721"/>
                  <a:ext cx="55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9233" name="墨迹 9232">
                  <a:extLst>
                    <a:ext uri="{FF2B5EF4-FFF2-40B4-BE49-F238E27FC236}">
                      <a16:creationId xmlns:a16="http://schemas.microsoft.com/office/drawing/2014/main" id="{3418AEE1-3B9D-ED80-31FB-A5893ED6BB66}"/>
                    </a:ext>
                  </a:extLst>
                </p14:cNvPr>
                <p14:cNvContentPartPr/>
                <p14:nvPr/>
              </p14:nvContentPartPr>
              <p14:xfrm>
                <a:off x="8651342" y="3931641"/>
                <a:ext cx="310320" cy="19800"/>
              </p14:xfrm>
            </p:contentPart>
          </mc:Choice>
          <mc:Fallback>
            <p:pic>
              <p:nvPicPr>
                <p:cNvPr id="9233" name="墨迹 9232">
                  <a:extLst>
                    <a:ext uri="{FF2B5EF4-FFF2-40B4-BE49-F238E27FC236}">
                      <a16:creationId xmlns:a16="http://schemas.microsoft.com/office/drawing/2014/main" id="{3418AEE1-3B9D-ED80-31FB-A5893ED6BB6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42702" y="3922641"/>
                  <a:ext cx="327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9234" name="墨迹 9233">
                  <a:extLst>
                    <a:ext uri="{FF2B5EF4-FFF2-40B4-BE49-F238E27FC236}">
                      <a16:creationId xmlns:a16="http://schemas.microsoft.com/office/drawing/2014/main" id="{7FE0C10A-8FC1-E13F-EC39-46EE1380EA8A}"/>
                    </a:ext>
                  </a:extLst>
                </p14:cNvPr>
                <p14:cNvContentPartPr/>
                <p14:nvPr/>
              </p14:nvContentPartPr>
              <p14:xfrm>
                <a:off x="8986862" y="3741561"/>
                <a:ext cx="94680" cy="36720"/>
              </p14:xfrm>
            </p:contentPart>
          </mc:Choice>
          <mc:Fallback>
            <p:pic>
              <p:nvPicPr>
                <p:cNvPr id="9234" name="墨迹 9233">
                  <a:extLst>
                    <a:ext uri="{FF2B5EF4-FFF2-40B4-BE49-F238E27FC236}">
                      <a16:creationId xmlns:a16="http://schemas.microsoft.com/office/drawing/2014/main" id="{7FE0C10A-8FC1-E13F-EC39-46EE1380EA8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978222" y="3732561"/>
                  <a:ext cx="112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9235" name="墨迹 9234">
                  <a:extLst>
                    <a:ext uri="{FF2B5EF4-FFF2-40B4-BE49-F238E27FC236}">
                      <a16:creationId xmlns:a16="http://schemas.microsoft.com/office/drawing/2014/main" id="{632E1A60-D499-6605-765C-6AF88551C4C6}"/>
                    </a:ext>
                  </a:extLst>
                </p14:cNvPr>
                <p14:cNvContentPartPr/>
                <p14:nvPr/>
              </p14:nvContentPartPr>
              <p14:xfrm>
                <a:off x="8977502" y="3686841"/>
                <a:ext cx="81720" cy="225360"/>
              </p14:xfrm>
            </p:contentPart>
          </mc:Choice>
          <mc:Fallback>
            <p:pic>
              <p:nvPicPr>
                <p:cNvPr id="9235" name="墨迹 9234">
                  <a:extLst>
                    <a:ext uri="{FF2B5EF4-FFF2-40B4-BE49-F238E27FC236}">
                      <a16:creationId xmlns:a16="http://schemas.microsoft.com/office/drawing/2014/main" id="{632E1A60-D499-6605-765C-6AF88551C4C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968862" y="3678201"/>
                  <a:ext cx="99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9236" name="墨迹 9235">
                  <a:extLst>
                    <a:ext uri="{FF2B5EF4-FFF2-40B4-BE49-F238E27FC236}">
                      <a16:creationId xmlns:a16="http://schemas.microsoft.com/office/drawing/2014/main" id="{5D2D0F64-1FA2-282F-18FF-A3E2389BC0D5}"/>
                    </a:ext>
                  </a:extLst>
                </p14:cNvPr>
                <p14:cNvContentPartPr/>
                <p14:nvPr/>
              </p14:nvContentPartPr>
              <p14:xfrm>
                <a:off x="9061742" y="3674961"/>
                <a:ext cx="136440" cy="263160"/>
              </p14:xfrm>
            </p:contentPart>
          </mc:Choice>
          <mc:Fallback>
            <p:pic>
              <p:nvPicPr>
                <p:cNvPr id="9236" name="墨迹 9235">
                  <a:extLst>
                    <a:ext uri="{FF2B5EF4-FFF2-40B4-BE49-F238E27FC236}">
                      <a16:creationId xmlns:a16="http://schemas.microsoft.com/office/drawing/2014/main" id="{5D2D0F64-1FA2-282F-18FF-A3E2389BC0D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052742" y="3666321"/>
                  <a:ext cx="154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9238" name="墨迹 9237">
                  <a:extLst>
                    <a:ext uri="{FF2B5EF4-FFF2-40B4-BE49-F238E27FC236}">
                      <a16:creationId xmlns:a16="http://schemas.microsoft.com/office/drawing/2014/main" id="{444C826A-0A14-9707-99C9-957CDBB2D6FD}"/>
                    </a:ext>
                  </a:extLst>
                </p14:cNvPr>
                <p14:cNvContentPartPr/>
                <p14:nvPr/>
              </p14:nvContentPartPr>
              <p14:xfrm>
                <a:off x="9273422" y="3659121"/>
                <a:ext cx="135720" cy="148680"/>
              </p14:xfrm>
            </p:contentPart>
          </mc:Choice>
          <mc:Fallback>
            <p:pic>
              <p:nvPicPr>
                <p:cNvPr id="9238" name="墨迹 9237">
                  <a:extLst>
                    <a:ext uri="{FF2B5EF4-FFF2-40B4-BE49-F238E27FC236}">
                      <a16:creationId xmlns:a16="http://schemas.microsoft.com/office/drawing/2014/main" id="{444C826A-0A14-9707-99C9-957CDBB2D6F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264422" y="3650481"/>
                  <a:ext cx="153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9239" name="墨迹 9238">
                  <a:extLst>
                    <a:ext uri="{FF2B5EF4-FFF2-40B4-BE49-F238E27FC236}">
                      <a16:creationId xmlns:a16="http://schemas.microsoft.com/office/drawing/2014/main" id="{1612294E-8C78-050B-4397-15814A61C476}"/>
                    </a:ext>
                  </a:extLst>
                </p14:cNvPr>
                <p14:cNvContentPartPr/>
                <p14:nvPr/>
              </p14:nvContentPartPr>
              <p14:xfrm>
                <a:off x="9183782" y="3686481"/>
                <a:ext cx="331560" cy="200880"/>
              </p14:xfrm>
            </p:contentPart>
          </mc:Choice>
          <mc:Fallback>
            <p:pic>
              <p:nvPicPr>
                <p:cNvPr id="9239" name="墨迹 9238">
                  <a:extLst>
                    <a:ext uri="{FF2B5EF4-FFF2-40B4-BE49-F238E27FC236}">
                      <a16:creationId xmlns:a16="http://schemas.microsoft.com/office/drawing/2014/main" id="{1612294E-8C78-050B-4397-15814A61C47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175142" y="3677481"/>
                  <a:ext cx="349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9240" name="墨迹 9239">
                  <a:extLst>
                    <a:ext uri="{FF2B5EF4-FFF2-40B4-BE49-F238E27FC236}">
                      <a16:creationId xmlns:a16="http://schemas.microsoft.com/office/drawing/2014/main" id="{26C891F2-48C3-04EB-FC7A-F41C66381B35}"/>
                    </a:ext>
                  </a:extLst>
                </p14:cNvPr>
                <p14:cNvContentPartPr/>
                <p14:nvPr/>
              </p14:nvContentPartPr>
              <p14:xfrm>
                <a:off x="9565382" y="3614481"/>
                <a:ext cx="160560" cy="179640"/>
              </p14:xfrm>
            </p:contentPart>
          </mc:Choice>
          <mc:Fallback>
            <p:pic>
              <p:nvPicPr>
                <p:cNvPr id="9240" name="墨迹 9239">
                  <a:extLst>
                    <a:ext uri="{FF2B5EF4-FFF2-40B4-BE49-F238E27FC236}">
                      <a16:creationId xmlns:a16="http://schemas.microsoft.com/office/drawing/2014/main" id="{26C891F2-48C3-04EB-FC7A-F41C66381B3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556742" y="3605841"/>
                  <a:ext cx="178200" cy="19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6116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we extract the values of         and       from     . 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Problem: the scale is arbitrary and the rows and columns of the rotation matrix  may not be orthogonal.</a:t>
            </a:r>
          </a:p>
          <a:p>
            <a:endParaRPr lang="en-CA" sz="2400" dirty="0"/>
          </a:p>
          <a:p>
            <a:r>
              <a:rPr lang="en-CA" sz="2400" dirty="0"/>
              <a:t>Solution:  compute SVD                                and then choose                          .                            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these estimates for start of non-linear optimisation.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010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 Then use non-linear optimization 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2910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a least squares problem.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2910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function                                       is linear </a:t>
            </a:r>
            <a:r>
              <a:rPr lang="en-CA" sz="2400" dirty="0" err="1"/>
              <a:t>w.r.t</a:t>
            </a:r>
            <a:r>
              <a:rPr lang="en-CA" sz="2400" dirty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solve least squares problem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3D reconstruction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6525"/>
            <a:ext cx="8610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16200000" flipV="1">
            <a:off x="936390" y="5051715"/>
            <a:ext cx="719286" cy="3592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1600" y="5662989"/>
            <a:ext cx="2005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Real camera image </a:t>
            </a:r>
          </a:p>
          <a:p>
            <a:pPr algn="ctr"/>
            <a:r>
              <a:rPr lang="en-CA" dirty="0"/>
              <a:t>is inverted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4644008" y="4942909"/>
            <a:ext cx="648072" cy="5040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07904" y="5590981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Instead model impossible but more convenient virtual image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Write j</a:t>
            </a:r>
            <a:r>
              <a:rPr lang="en-CA" sz="2400" baseline="30000" dirty="0"/>
              <a:t>th</a:t>
            </a:r>
            <a:r>
              <a:rPr lang="en-CA" sz="2400" dirty="0"/>
              <a:t> pinhole camera in homogeneous coordinates: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Pre-multiply with inverse of intrinsic matrix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Last equations gives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Substitute back into first two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Re-arranging get two linear equations for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Pinhole camera model</a:t>
            </a:r>
          </a:p>
          <a:p>
            <a:r>
              <a:rPr lang="en-CA" dirty="0"/>
              <a:t>Three geometric problems</a:t>
            </a:r>
          </a:p>
          <a:p>
            <a:r>
              <a:rPr lang="en-CA" dirty="0"/>
              <a:t>Homogeneous coordinates</a:t>
            </a:r>
          </a:p>
          <a:p>
            <a:r>
              <a:rPr lang="en-CA" dirty="0"/>
              <a:t>Solving the problems</a:t>
            </a:r>
          </a:p>
          <a:p>
            <a:pPr lvl="1"/>
            <a:r>
              <a:rPr lang="en-CA" dirty="0"/>
              <a:t>Exterior orientation problem</a:t>
            </a:r>
          </a:p>
          <a:p>
            <a:pPr lvl="1"/>
            <a:r>
              <a:rPr lang="en-CA" dirty="0"/>
              <a:t>Camera calibration</a:t>
            </a:r>
          </a:p>
          <a:p>
            <a:pPr lvl="1"/>
            <a:r>
              <a:rPr lang="en-CA" dirty="0"/>
              <a:t>3D reconstruction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38" y="1340768"/>
            <a:ext cx="8785524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149080"/>
            <a:ext cx="8640960" cy="210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32297"/>
            <a:ext cx="7357910" cy="476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Depth from structured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387" y="1844823"/>
            <a:ext cx="4966677" cy="3810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060848"/>
            <a:ext cx="3660073" cy="356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8759892" cy="426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47" y="1196752"/>
            <a:ext cx="9006357" cy="502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5B4F5F9-643A-B49C-8A5C-C58F3DCE3449}"/>
              </a:ext>
            </a:extLst>
          </p:cNvPr>
          <p:cNvGrpSpPr/>
          <p:nvPr/>
        </p:nvGrpSpPr>
        <p:grpSpPr>
          <a:xfrm>
            <a:off x="6963823" y="226314"/>
            <a:ext cx="1620000" cy="699120"/>
            <a:chOff x="6963823" y="226314"/>
            <a:chExt cx="1620000" cy="69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4507262-A6E7-761E-B7B9-ABF9405C8EAD}"/>
                    </a:ext>
                  </a:extLst>
                </p14:cNvPr>
                <p14:cNvContentPartPr/>
                <p14:nvPr/>
              </p14:nvContentPartPr>
              <p14:xfrm>
                <a:off x="6963823" y="355554"/>
                <a:ext cx="196560" cy="249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4507262-A6E7-761E-B7B9-ABF9405C8E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5823" y="337914"/>
                  <a:ext cx="232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D76C8E6-D967-5D0D-2CE1-542F1588D3FF}"/>
                    </a:ext>
                  </a:extLst>
                </p14:cNvPr>
                <p14:cNvContentPartPr/>
                <p14:nvPr/>
              </p14:nvContentPartPr>
              <p14:xfrm>
                <a:off x="7123663" y="296154"/>
                <a:ext cx="928080" cy="6292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D76C8E6-D967-5D0D-2CE1-542F1588D3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05663" y="278514"/>
                  <a:ext cx="96372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C2567AD-DA40-3E6F-F9FB-33AA0D599286}"/>
                    </a:ext>
                  </a:extLst>
                </p14:cNvPr>
                <p14:cNvContentPartPr/>
                <p14:nvPr/>
              </p14:nvContentPartPr>
              <p14:xfrm>
                <a:off x="8049583" y="292194"/>
                <a:ext cx="210600" cy="297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C2567AD-DA40-3E6F-F9FB-33AA0D5992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31583" y="274554"/>
                  <a:ext cx="246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55BB92E-661D-605E-D505-A09BA3B702E9}"/>
                    </a:ext>
                  </a:extLst>
                </p14:cNvPr>
                <p14:cNvContentPartPr/>
                <p14:nvPr/>
              </p14:nvContentPartPr>
              <p14:xfrm>
                <a:off x="8346943" y="331074"/>
                <a:ext cx="77040" cy="84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55BB92E-661D-605E-D505-A09BA3B702E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29303" y="313074"/>
                  <a:ext cx="112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966AD17-5D2C-A5E8-B00A-E15B90403A68}"/>
                    </a:ext>
                  </a:extLst>
                </p14:cNvPr>
                <p14:cNvContentPartPr/>
                <p14:nvPr/>
              </p14:nvContentPartPr>
              <p14:xfrm>
                <a:off x="8498143" y="226314"/>
                <a:ext cx="70920" cy="90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966AD17-5D2C-A5E8-B00A-E15B90403A6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80503" y="208314"/>
                  <a:ext cx="106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8E25C4F-2233-67A6-E50C-844B76CAA7F2}"/>
                    </a:ext>
                  </a:extLst>
                </p14:cNvPr>
                <p14:cNvContentPartPr/>
                <p14:nvPr/>
              </p14:nvContentPartPr>
              <p14:xfrm>
                <a:off x="8448463" y="326394"/>
                <a:ext cx="135360" cy="3164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8E25C4F-2233-67A6-E50C-844B76CAA7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30463" y="308754"/>
                  <a:ext cx="171000" cy="352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from silhouette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612550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Pinhole camera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568952" cy="445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71AE0A7-832E-1112-6901-90A455FBE73C}"/>
                  </a:ext>
                </a:extLst>
              </p14:cNvPr>
              <p14:cNvContentPartPr/>
              <p14:nvPr/>
            </p14:nvContentPartPr>
            <p14:xfrm>
              <a:off x="3548863" y="3703554"/>
              <a:ext cx="1499400" cy="1105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71AE0A7-832E-1112-6901-90A455FBE7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1223" y="3685914"/>
                <a:ext cx="1535040" cy="114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Pinhole camera model is a non-linear function that takes points in 3D world and finds where they map to in image</a:t>
            </a:r>
          </a:p>
          <a:p>
            <a:r>
              <a:rPr lang="en-CA" dirty="0"/>
              <a:t>Parameterized by intrinsic and extrinsic matrices</a:t>
            </a:r>
          </a:p>
          <a:p>
            <a:r>
              <a:rPr lang="en-CA" dirty="0"/>
              <a:t>Difficult to estimate intrinsic/extrinsic/depth because non-linear</a:t>
            </a:r>
          </a:p>
          <a:p>
            <a:r>
              <a:rPr lang="en-CA" dirty="0"/>
              <a:t>Use homogeneous coordinates where we can get closed form solutions (initial </a:t>
            </a:r>
            <a:r>
              <a:rPr lang="en-CA" dirty="0" err="1"/>
              <a:t>sol’ns</a:t>
            </a:r>
            <a:r>
              <a:rPr lang="en-CA" dirty="0"/>
              <a:t> only)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Normalized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9378" y="1124744"/>
            <a:ext cx="5790934" cy="3650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8" y="4869160"/>
            <a:ext cx="20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By similar triangles: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7692" t="5316" b="46580"/>
          <a:stretch>
            <a:fillRect/>
          </a:stretch>
        </p:blipFill>
        <p:spPr bwMode="auto">
          <a:xfrm>
            <a:off x="3131840" y="5229200"/>
            <a:ext cx="172819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7692" t="52113"/>
          <a:stretch>
            <a:fillRect/>
          </a:stretch>
        </p:blipFill>
        <p:spPr bwMode="auto">
          <a:xfrm>
            <a:off x="5418479" y="5194694"/>
            <a:ext cx="1728192" cy="86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2517AEB-7478-DC5A-8F05-83AC42FC46C3}"/>
              </a:ext>
            </a:extLst>
          </p:cNvPr>
          <p:cNvGrpSpPr/>
          <p:nvPr/>
        </p:nvGrpSpPr>
        <p:grpSpPr>
          <a:xfrm>
            <a:off x="5372623" y="5769954"/>
            <a:ext cx="340200" cy="297360"/>
            <a:chOff x="5372623" y="5769954"/>
            <a:chExt cx="34020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6EDFD0E-7540-CFD2-B076-571A55EF5CC1}"/>
                    </a:ext>
                  </a:extLst>
                </p14:cNvPr>
                <p14:cNvContentPartPr/>
                <p14:nvPr/>
              </p14:nvContentPartPr>
              <p14:xfrm>
                <a:off x="5372623" y="5769954"/>
                <a:ext cx="340200" cy="68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6EDFD0E-7540-CFD2-B076-571A55EF5C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4983" y="5751954"/>
                  <a:ext cx="375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87A2AEC-F62D-7F15-EE94-18586292A52B}"/>
                    </a:ext>
                  </a:extLst>
                </p14:cNvPr>
                <p14:cNvContentPartPr/>
                <p14:nvPr/>
              </p14:nvContentPartPr>
              <p14:xfrm>
                <a:off x="5566303" y="5853114"/>
                <a:ext cx="35640" cy="214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87A2AEC-F62D-7F15-EE94-18586292A5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48303" y="5835474"/>
                  <a:ext cx="71280" cy="249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Focal length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519628" cy="521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BFC110-4589-1939-0020-167F3FB35F82}"/>
              </a:ext>
            </a:extLst>
          </p:cNvPr>
          <p:cNvGrpSpPr/>
          <p:nvPr/>
        </p:nvGrpSpPr>
        <p:grpSpPr>
          <a:xfrm>
            <a:off x="1930303" y="40914"/>
            <a:ext cx="5597280" cy="1214640"/>
            <a:chOff x="1930303" y="40914"/>
            <a:chExt cx="5597280" cy="12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F5BF232-2FDD-AAF9-ECBA-B9B9E9A15DA2}"/>
                    </a:ext>
                  </a:extLst>
                </p14:cNvPr>
                <p14:cNvContentPartPr/>
                <p14:nvPr/>
              </p14:nvContentPartPr>
              <p14:xfrm>
                <a:off x="4622743" y="84474"/>
                <a:ext cx="223200" cy="2538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F5BF232-2FDD-AAF9-ECBA-B9B9E9A15D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05103" y="66834"/>
                  <a:ext cx="258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D6E8AD6-2B96-9995-0430-99E8A0482BC6}"/>
                    </a:ext>
                  </a:extLst>
                </p14:cNvPr>
                <p14:cNvContentPartPr/>
                <p14:nvPr/>
              </p14:nvContentPartPr>
              <p14:xfrm>
                <a:off x="4755223" y="227394"/>
                <a:ext cx="39240" cy="2214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D6E8AD6-2B96-9995-0430-99E8A0482B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7223" y="209394"/>
                  <a:ext cx="74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DA30CC2-ADA7-DB8D-37E6-068838B826A6}"/>
                    </a:ext>
                  </a:extLst>
                </p14:cNvPr>
                <p14:cNvContentPartPr/>
                <p14:nvPr/>
              </p14:nvContentPartPr>
              <p14:xfrm>
                <a:off x="4920463" y="40914"/>
                <a:ext cx="92520" cy="101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DA30CC2-ADA7-DB8D-37E6-068838B826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02823" y="23274"/>
                  <a:ext cx="128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C8D3713-6324-4BF7-C39E-90CE562AC089}"/>
                    </a:ext>
                  </a:extLst>
                </p14:cNvPr>
                <p14:cNvContentPartPr/>
                <p14:nvPr/>
              </p14:nvContentPartPr>
              <p14:xfrm>
                <a:off x="4824703" y="265914"/>
                <a:ext cx="179640" cy="54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C8D3713-6324-4BF7-C39E-90CE562AC0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06703" y="248274"/>
                  <a:ext cx="215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962EFE6-802E-1B05-03EB-6FB125499590}"/>
                    </a:ext>
                  </a:extLst>
                </p14:cNvPr>
                <p14:cNvContentPartPr/>
                <p14:nvPr/>
              </p14:nvContentPartPr>
              <p14:xfrm>
                <a:off x="4861063" y="165834"/>
                <a:ext cx="113400" cy="224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962EFE6-802E-1B05-03EB-6FB1254995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43063" y="147834"/>
                  <a:ext cx="149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8549A56-DA32-2290-E3AD-6D0B744A605D}"/>
                    </a:ext>
                  </a:extLst>
                </p14:cNvPr>
                <p14:cNvContentPartPr/>
                <p14:nvPr/>
              </p14:nvContentPartPr>
              <p14:xfrm>
                <a:off x="4838023" y="408474"/>
                <a:ext cx="215280" cy="594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8549A56-DA32-2290-E3AD-6D0B744A605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20383" y="390834"/>
                  <a:ext cx="250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D5A8789-DDAD-3DAD-A298-787C44C969AE}"/>
                    </a:ext>
                  </a:extLst>
                </p14:cNvPr>
                <p14:cNvContentPartPr/>
                <p14:nvPr/>
              </p14:nvContentPartPr>
              <p14:xfrm>
                <a:off x="4624183" y="516474"/>
                <a:ext cx="613440" cy="61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D5A8789-DDAD-3DAD-A298-787C44C969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06183" y="498834"/>
                  <a:ext cx="649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9A563D2-185D-6EC4-A0AC-3957D5141993}"/>
                    </a:ext>
                  </a:extLst>
                </p14:cNvPr>
                <p14:cNvContentPartPr/>
                <p14:nvPr/>
              </p14:nvContentPartPr>
              <p14:xfrm>
                <a:off x="5407543" y="124434"/>
                <a:ext cx="166320" cy="351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9A563D2-185D-6EC4-A0AC-3957D514199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89903" y="106434"/>
                  <a:ext cx="2019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0A9D0CE-36F1-43A5-8281-F15F844668D2}"/>
                    </a:ext>
                  </a:extLst>
                </p14:cNvPr>
                <p14:cNvContentPartPr/>
                <p14:nvPr/>
              </p14:nvContentPartPr>
              <p14:xfrm>
                <a:off x="5588263" y="112194"/>
                <a:ext cx="231840" cy="420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0A9D0CE-36F1-43A5-8281-F15F844668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0623" y="94194"/>
                  <a:ext cx="26748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9C27438-657C-0F63-B326-2BD1DAB7B15E}"/>
                    </a:ext>
                  </a:extLst>
                </p14:cNvPr>
                <p14:cNvContentPartPr/>
                <p14:nvPr/>
              </p14:nvContentPartPr>
              <p14:xfrm>
                <a:off x="6078943" y="81234"/>
                <a:ext cx="322560" cy="216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9C27438-657C-0F63-B326-2BD1DAB7B15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61303" y="63594"/>
                  <a:ext cx="358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54621CF-6FDB-46E4-8674-71381983BB8A}"/>
                    </a:ext>
                  </a:extLst>
                </p14:cNvPr>
                <p14:cNvContentPartPr/>
                <p14:nvPr/>
              </p14:nvContentPartPr>
              <p14:xfrm>
                <a:off x="6168943" y="196074"/>
                <a:ext cx="313560" cy="141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54621CF-6FDB-46E4-8674-71381983BB8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51303" y="178074"/>
                  <a:ext cx="349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F247495-C866-3723-C611-38507C03FBCB}"/>
                    </a:ext>
                  </a:extLst>
                </p14:cNvPr>
                <p14:cNvContentPartPr/>
                <p14:nvPr/>
              </p14:nvContentPartPr>
              <p14:xfrm>
                <a:off x="6143023" y="335034"/>
                <a:ext cx="175680" cy="220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F247495-C866-3723-C611-38507C03FB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25383" y="317034"/>
                  <a:ext cx="211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9C951F4-1062-7A89-519A-06E6488BB57F}"/>
                    </a:ext>
                  </a:extLst>
                </p14:cNvPr>
                <p14:cNvContentPartPr/>
                <p14:nvPr/>
              </p14:nvContentPartPr>
              <p14:xfrm>
                <a:off x="6723703" y="178434"/>
                <a:ext cx="186120" cy="45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9C951F4-1062-7A89-519A-06E6488BB5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06063" y="160794"/>
                  <a:ext cx="221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28AAC95-911B-1AD2-B128-336463AD9F36}"/>
                    </a:ext>
                  </a:extLst>
                </p14:cNvPr>
                <p14:cNvContentPartPr/>
                <p14:nvPr/>
              </p14:nvContentPartPr>
              <p14:xfrm>
                <a:off x="6801823" y="143874"/>
                <a:ext cx="41760" cy="144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28AAC95-911B-1AD2-B128-336463AD9F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83823" y="126234"/>
                  <a:ext cx="77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40FB07E-B43E-751E-568E-FC115A6EBA3A}"/>
                    </a:ext>
                  </a:extLst>
                </p14:cNvPr>
                <p14:cNvContentPartPr/>
                <p14:nvPr/>
              </p14:nvContentPartPr>
              <p14:xfrm>
                <a:off x="6703183" y="80154"/>
                <a:ext cx="164880" cy="411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40FB07E-B43E-751E-568E-FC115A6EBA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85543" y="62154"/>
                  <a:ext cx="2005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C4EF163-EBCD-7C91-9D5B-6AB6A808B787}"/>
                    </a:ext>
                  </a:extLst>
                </p14:cNvPr>
                <p14:cNvContentPartPr/>
                <p14:nvPr/>
              </p14:nvContentPartPr>
              <p14:xfrm>
                <a:off x="6628303" y="321714"/>
                <a:ext cx="270000" cy="62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C4EF163-EBCD-7C91-9D5B-6AB6A808B78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10303" y="303714"/>
                  <a:ext cx="305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7A0C20A-576F-C5C2-0D8B-16CDD6464C97}"/>
                    </a:ext>
                  </a:extLst>
                </p14:cNvPr>
                <p14:cNvContentPartPr/>
                <p14:nvPr/>
              </p14:nvContentPartPr>
              <p14:xfrm>
                <a:off x="6813343" y="142794"/>
                <a:ext cx="714240" cy="346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7A0C20A-576F-C5C2-0D8B-16CDD6464C9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95703" y="125154"/>
                  <a:ext cx="7498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372ACC8-83A1-0AED-FA93-000AC11BCCE1}"/>
                    </a:ext>
                  </a:extLst>
                </p14:cNvPr>
                <p14:cNvContentPartPr/>
                <p14:nvPr/>
              </p14:nvContentPartPr>
              <p14:xfrm>
                <a:off x="3122263" y="277794"/>
                <a:ext cx="561600" cy="356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372ACC8-83A1-0AED-FA93-000AC11BCC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04623" y="259794"/>
                  <a:ext cx="597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FA793EF-FEB4-31FF-94C5-6C35C7E8695C}"/>
                    </a:ext>
                  </a:extLst>
                </p14:cNvPr>
                <p14:cNvContentPartPr/>
                <p14:nvPr/>
              </p14:nvContentPartPr>
              <p14:xfrm>
                <a:off x="2867383" y="133794"/>
                <a:ext cx="718560" cy="10555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FA793EF-FEB4-31FF-94C5-6C35C7E869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49383" y="115794"/>
                  <a:ext cx="754200" cy="10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546DBDB-1C3A-F1C9-4063-8D05B4A08739}"/>
                    </a:ext>
                  </a:extLst>
                </p14:cNvPr>
                <p14:cNvContentPartPr/>
                <p14:nvPr/>
              </p14:nvContentPartPr>
              <p14:xfrm>
                <a:off x="1930303" y="1136754"/>
                <a:ext cx="2587320" cy="118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546DBDB-1C3A-F1C9-4063-8D05B4A0873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12663" y="1118754"/>
                  <a:ext cx="2622960" cy="15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3568" y="1484784"/>
            <a:ext cx="7339189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Can model both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the effect of the distance to the focal plane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the density of the receptors</a:t>
            </a:r>
          </a:p>
          <a:p>
            <a:pPr marL="342900" indent="-342900"/>
            <a:r>
              <a:rPr lang="en-CA" sz="2400" dirty="0"/>
              <a:t>with a single focal length parameter </a:t>
            </a:r>
            <a:r>
              <a:rPr lang="en-CA" sz="2400" dirty="0">
                <a:latin typeface="Symbol" pitchFamily="18" charset="2"/>
              </a:rPr>
              <a:t>f</a:t>
            </a:r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1400" dirty="0"/>
          </a:p>
          <a:p>
            <a:pPr marL="342900" indent="-342900"/>
            <a:r>
              <a:rPr lang="en-CA" sz="2400" dirty="0"/>
              <a:t>In practice, the receptors may not be spaced evenly in 2D:</a:t>
            </a:r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endParaRPr lang="en-CA" sz="2400" dirty="0"/>
          </a:p>
          <a:p>
            <a:pPr marL="342900" indent="-342900"/>
            <a:r>
              <a:rPr lang="en-CA" sz="2400" dirty="0"/>
              <a:t>So use different focal length parameter for x and y dims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Focal length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b="47675"/>
          <a:stretch>
            <a:fillRect/>
          </a:stretch>
        </p:blipFill>
        <p:spPr bwMode="auto">
          <a:xfrm>
            <a:off x="2123728" y="3140968"/>
            <a:ext cx="180541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b="50449"/>
          <a:stretch>
            <a:fillRect/>
          </a:stretch>
        </p:blipFill>
        <p:spPr bwMode="auto">
          <a:xfrm>
            <a:off x="2123728" y="4797152"/>
            <a:ext cx="197365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52325" b="-4650"/>
          <a:stretch>
            <a:fillRect/>
          </a:stretch>
        </p:blipFill>
        <p:spPr bwMode="auto">
          <a:xfrm>
            <a:off x="4572000" y="3140968"/>
            <a:ext cx="1805416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t="49551"/>
          <a:stretch>
            <a:fillRect/>
          </a:stretch>
        </p:blipFill>
        <p:spPr bwMode="auto">
          <a:xfrm>
            <a:off x="4614574" y="4725144"/>
            <a:ext cx="1973650" cy="87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69457414-3846-186D-E0CA-433FEA885125}"/>
              </a:ext>
            </a:extLst>
          </p:cNvPr>
          <p:cNvGrpSpPr/>
          <p:nvPr/>
        </p:nvGrpSpPr>
        <p:grpSpPr>
          <a:xfrm>
            <a:off x="6410143" y="1793034"/>
            <a:ext cx="2520000" cy="2592720"/>
            <a:chOff x="6410143" y="1793034"/>
            <a:chExt cx="2520000" cy="25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70001B6-82AE-3F84-D59D-B4AEDBFD329C}"/>
                    </a:ext>
                  </a:extLst>
                </p14:cNvPr>
                <p14:cNvContentPartPr/>
                <p14:nvPr/>
              </p14:nvContentPartPr>
              <p14:xfrm>
                <a:off x="6410143" y="2396394"/>
                <a:ext cx="83160" cy="236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70001B6-82AE-3F84-D59D-B4AEDBFD32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2503" y="2378754"/>
                  <a:ext cx="118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3EDC73C-C4B3-87AD-B28A-BC863499E2CB}"/>
                    </a:ext>
                  </a:extLst>
                </p14:cNvPr>
                <p14:cNvContentPartPr/>
                <p14:nvPr/>
              </p14:nvContentPartPr>
              <p14:xfrm>
                <a:off x="6528943" y="2433474"/>
                <a:ext cx="1440" cy="2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3EDC73C-C4B3-87AD-B28A-BC863499E2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1303" y="2415474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9253877-5432-C106-D8BF-ABB491BCA082}"/>
                    </a:ext>
                  </a:extLst>
                </p14:cNvPr>
                <p14:cNvContentPartPr/>
                <p14:nvPr/>
              </p14:nvContentPartPr>
              <p14:xfrm>
                <a:off x="6508423" y="2345994"/>
                <a:ext cx="545040" cy="222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9253877-5432-C106-D8BF-ABB491BCA0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0423" y="2328354"/>
                  <a:ext cx="580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DB002B3-1814-F7A5-4AE5-B3585424E08C}"/>
                    </a:ext>
                  </a:extLst>
                </p14:cNvPr>
                <p14:cNvContentPartPr/>
                <p14:nvPr/>
              </p14:nvContentPartPr>
              <p14:xfrm>
                <a:off x="7214743" y="2018034"/>
                <a:ext cx="563760" cy="435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DB002B3-1814-F7A5-4AE5-B3585424E0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7103" y="2000034"/>
                  <a:ext cx="5994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E869AF9-4AF2-B609-6F01-F32744D18931}"/>
                    </a:ext>
                  </a:extLst>
                </p14:cNvPr>
                <p14:cNvContentPartPr/>
                <p14:nvPr/>
              </p14:nvContentPartPr>
              <p14:xfrm>
                <a:off x="7745023" y="1951434"/>
                <a:ext cx="141480" cy="131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E869AF9-4AF2-B609-6F01-F32744D189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27383" y="1933434"/>
                  <a:ext cx="177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C8D5EC2-0FEA-A593-8017-3384F17B39A4}"/>
                    </a:ext>
                  </a:extLst>
                </p14:cNvPr>
                <p14:cNvContentPartPr/>
                <p14:nvPr/>
              </p14:nvContentPartPr>
              <p14:xfrm>
                <a:off x="7612903" y="2021634"/>
                <a:ext cx="277560" cy="248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C8D5EC2-0FEA-A593-8017-3384F17B39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95263" y="2003634"/>
                  <a:ext cx="313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97ABA41-A523-07F7-3A4C-572857F93221}"/>
                    </a:ext>
                  </a:extLst>
                </p14:cNvPr>
                <p14:cNvContentPartPr/>
                <p14:nvPr/>
              </p14:nvContentPartPr>
              <p14:xfrm>
                <a:off x="7553143" y="2244114"/>
                <a:ext cx="403560" cy="100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97ABA41-A523-07F7-3A4C-572857F932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35143" y="2226474"/>
                  <a:ext cx="439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9E3E205-5006-B21E-B3D9-ED6E37EDDD35}"/>
                    </a:ext>
                  </a:extLst>
                </p14:cNvPr>
                <p14:cNvContentPartPr/>
                <p14:nvPr/>
              </p14:nvContentPartPr>
              <p14:xfrm>
                <a:off x="8085583" y="2000034"/>
                <a:ext cx="300240" cy="344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9E3E205-5006-B21E-B3D9-ED6E37EDDD3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67583" y="1982034"/>
                  <a:ext cx="335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F821592-3783-E678-12FC-F0FAA6C1FD60}"/>
                    </a:ext>
                  </a:extLst>
                </p14:cNvPr>
                <p14:cNvContentPartPr/>
                <p14:nvPr/>
              </p14:nvContentPartPr>
              <p14:xfrm>
                <a:off x="8315623" y="1906794"/>
                <a:ext cx="267480" cy="406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F821592-3783-E678-12FC-F0FAA6C1FD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97983" y="1889154"/>
                  <a:ext cx="30312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7992B2C-AFB8-1C85-0374-6E55D82C9D1B}"/>
                    </a:ext>
                  </a:extLst>
                </p14:cNvPr>
                <p14:cNvContentPartPr/>
                <p14:nvPr/>
              </p14:nvContentPartPr>
              <p14:xfrm>
                <a:off x="8651143" y="1895994"/>
                <a:ext cx="253800" cy="326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7992B2C-AFB8-1C85-0374-6E55D82C9D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33503" y="1877994"/>
                  <a:ext cx="2894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21DE874-4A04-AAAF-0D89-14F9388586D4}"/>
                    </a:ext>
                  </a:extLst>
                </p14:cNvPr>
                <p14:cNvContentPartPr/>
                <p14:nvPr/>
              </p14:nvContentPartPr>
              <p14:xfrm>
                <a:off x="8817823" y="1793034"/>
                <a:ext cx="29880" cy="5900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21DE874-4A04-AAAF-0D89-14F9388586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99823" y="1775034"/>
                  <a:ext cx="655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001E7F2-5316-C462-E745-0AFD53B020DE}"/>
                    </a:ext>
                  </a:extLst>
                </p14:cNvPr>
                <p14:cNvContentPartPr/>
                <p14:nvPr/>
              </p14:nvContentPartPr>
              <p14:xfrm>
                <a:off x="8619103" y="2084634"/>
                <a:ext cx="289440" cy="223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001E7F2-5316-C462-E745-0AFD53B020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01103" y="2066634"/>
                  <a:ext cx="3250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6C5DCFA-6AA6-0FC4-5929-A2292B901DF2}"/>
                    </a:ext>
                  </a:extLst>
                </p14:cNvPr>
                <p14:cNvContentPartPr/>
                <p14:nvPr/>
              </p14:nvContentPartPr>
              <p14:xfrm>
                <a:off x="6913783" y="2765034"/>
                <a:ext cx="65880" cy="50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6C5DCFA-6AA6-0FC4-5929-A2292B901D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95783" y="2747394"/>
                  <a:ext cx="101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0062BE8-A33D-AA8A-0B3F-D062A93FF2D5}"/>
                    </a:ext>
                  </a:extLst>
                </p14:cNvPr>
                <p14:cNvContentPartPr/>
                <p14:nvPr/>
              </p14:nvContentPartPr>
              <p14:xfrm>
                <a:off x="6800023" y="2814354"/>
                <a:ext cx="277920" cy="2588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0062BE8-A33D-AA8A-0B3F-D062A93FF2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82023" y="2796354"/>
                  <a:ext cx="313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31D8B5C-C4CC-E944-FD77-07D00B1E13E7}"/>
                    </a:ext>
                  </a:extLst>
                </p14:cNvPr>
                <p14:cNvContentPartPr/>
                <p14:nvPr/>
              </p14:nvContentPartPr>
              <p14:xfrm>
                <a:off x="6877423" y="2967714"/>
                <a:ext cx="227520" cy="203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31D8B5C-C4CC-E944-FD77-07D00B1E13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9783" y="2949714"/>
                  <a:ext cx="263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5A303A4-F34F-D834-2C1F-283F43781B36}"/>
                    </a:ext>
                  </a:extLst>
                </p14:cNvPr>
                <p14:cNvContentPartPr/>
                <p14:nvPr/>
              </p14:nvContentPartPr>
              <p14:xfrm>
                <a:off x="7112863" y="2793834"/>
                <a:ext cx="115920" cy="314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5A303A4-F34F-D834-2C1F-283F43781B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95223" y="2775834"/>
                  <a:ext cx="1515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289DE20-04CB-F52C-AA67-7911782806FE}"/>
                    </a:ext>
                  </a:extLst>
                </p14:cNvPr>
                <p14:cNvContentPartPr/>
                <p14:nvPr/>
              </p14:nvContentPartPr>
              <p14:xfrm>
                <a:off x="7225543" y="2714994"/>
                <a:ext cx="253080" cy="390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289DE20-04CB-F52C-AA67-7911782806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07543" y="2696994"/>
                  <a:ext cx="2887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9420D3F-6BDA-039D-4D8A-64ECA47047AB}"/>
                    </a:ext>
                  </a:extLst>
                </p14:cNvPr>
                <p14:cNvContentPartPr/>
                <p14:nvPr/>
              </p14:nvContentPartPr>
              <p14:xfrm>
                <a:off x="7655023" y="2813634"/>
                <a:ext cx="175320" cy="91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9420D3F-6BDA-039D-4D8A-64ECA47047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37023" y="2795994"/>
                  <a:ext cx="210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83A009A-B8E2-6CFD-4006-965F3EEFA6CD}"/>
                    </a:ext>
                  </a:extLst>
                </p14:cNvPr>
                <p14:cNvContentPartPr/>
                <p14:nvPr/>
              </p14:nvContentPartPr>
              <p14:xfrm>
                <a:off x="7626583" y="2743074"/>
                <a:ext cx="311760" cy="3045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83A009A-B8E2-6CFD-4006-965F3EEFA6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08583" y="2725074"/>
                  <a:ext cx="3474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B730856-F91D-A30A-4904-03BC7A38DB69}"/>
                    </a:ext>
                  </a:extLst>
                </p14:cNvPr>
                <p14:cNvContentPartPr/>
                <p14:nvPr/>
              </p14:nvContentPartPr>
              <p14:xfrm>
                <a:off x="7952023" y="2624994"/>
                <a:ext cx="275040" cy="413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B730856-F91D-A30A-4904-03BC7A38DB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34023" y="2606994"/>
                  <a:ext cx="3106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88A3F51-0FA8-3880-A7EC-953427EFAB65}"/>
                    </a:ext>
                  </a:extLst>
                </p14:cNvPr>
                <p14:cNvContentPartPr/>
                <p14:nvPr/>
              </p14:nvContentPartPr>
              <p14:xfrm>
                <a:off x="8355943" y="2604834"/>
                <a:ext cx="99720" cy="564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88A3F51-0FA8-3880-A7EC-953427EFAB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38303" y="2586834"/>
                  <a:ext cx="13536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C9FDB3A-C6FB-E375-D463-59264E9504E9}"/>
                    </a:ext>
                  </a:extLst>
                </p14:cNvPr>
                <p14:cNvContentPartPr/>
                <p14:nvPr/>
              </p14:nvContentPartPr>
              <p14:xfrm>
                <a:off x="6618583" y="3627234"/>
                <a:ext cx="54720" cy="1821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C9FDB3A-C6FB-E375-D463-59264E9504E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00583" y="3609234"/>
                  <a:ext cx="90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D89EF0A-E6EA-D432-54B1-D5130A11F2EA}"/>
                    </a:ext>
                  </a:extLst>
                </p14:cNvPr>
                <p14:cNvContentPartPr/>
                <p14:nvPr/>
              </p14:nvContentPartPr>
              <p14:xfrm>
                <a:off x="6840703" y="3521394"/>
                <a:ext cx="416160" cy="304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D89EF0A-E6EA-D432-54B1-D5130A11F2E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23063" y="3503394"/>
                  <a:ext cx="4518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E0B984F-1F93-B44E-0CF8-D8225E6DAA2D}"/>
                    </a:ext>
                  </a:extLst>
                </p14:cNvPr>
                <p14:cNvContentPartPr/>
                <p14:nvPr/>
              </p14:nvContentPartPr>
              <p14:xfrm>
                <a:off x="7427143" y="3375234"/>
                <a:ext cx="96840" cy="159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E0B984F-1F93-B44E-0CF8-D8225E6DAA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09143" y="3357234"/>
                  <a:ext cx="132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3F75112-A4ED-6877-B176-E14852EB649B}"/>
                    </a:ext>
                  </a:extLst>
                </p14:cNvPr>
                <p14:cNvContentPartPr/>
                <p14:nvPr/>
              </p14:nvContentPartPr>
              <p14:xfrm>
                <a:off x="7451263" y="3322674"/>
                <a:ext cx="189000" cy="1587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3F75112-A4ED-6877-B176-E14852EB64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3623" y="3304674"/>
                  <a:ext cx="224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F8634C2-9315-4933-D435-59A9903E7FB1}"/>
                    </a:ext>
                  </a:extLst>
                </p14:cNvPr>
                <p14:cNvContentPartPr/>
                <p14:nvPr/>
              </p14:nvContentPartPr>
              <p14:xfrm>
                <a:off x="7484023" y="3404394"/>
                <a:ext cx="131760" cy="932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F8634C2-9315-4933-D435-59A9903E7FB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66023" y="3386394"/>
                  <a:ext cx="167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021B0B5-9ED6-50A6-6DA2-4C0EAF5711A0}"/>
                    </a:ext>
                  </a:extLst>
                </p14:cNvPr>
                <p14:cNvContentPartPr/>
                <p14:nvPr/>
              </p14:nvContentPartPr>
              <p14:xfrm>
                <a:off x="7362703" y="3513474"/>
                <a:ext cx="239760" cy="99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021B0B5-9ED6-50A6-6DA2-4C0EAF5711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45063" y="3495474"/>
                  <a:ext cx="275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82C9C47-EDF9-E18B-0AFA-A1ED4D716A72}"/>
                    </a:ext>
                  </a:extLst>
                </p14:cNvPr>
                <p14:cNvContentPartPr/>
                <p14:nvPr/>
              </p14:nvContentPartPr>
              <p14:xfrm>
                <a:off x="7432183" y="3558114"/>
                <a:ext cx="367200" cy="120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82C9C47-EDF9-E18B-0AFA-A1ED4D716A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4183" y="3540474"/>
                  <a:ext cx="402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76B996C-F48C-92D0-3670-0D2BCA1CD1E8}"/>
                    </a:ext>
                  </a:extLst>
                </p14:cNvPr>
                <p14:cNvContentPartPr/>
                <p14:nvPr/>
              </p14:nvContentPartPr>
              <p14:xfrm>
                <a:off x="7906303" y="3284874"/>
                <a:ext cx="28800" cy="351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76B996C-F48C-92D0-3670-0D2BCA1CD1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88663" y="3267234"/>
                  <a:ext cx="64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3E48BFF-FE99-F233-B0C3-295263445FBF}"/>
                    </a:ext>
                  </a:extLst>
                </p14:cNvPr>
                <p14:cNvContentPartPr/>
                <p14:nvPr/>
              </p14:nvContentPartPr>
              <p14:xfrm>
                <a:off x="7888303" y="3257874"/>
                <a:ext cx="165240" cy="321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3E48BFF-FE99-F233-B0C3-295263445F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70663" y="3239874"/>
                  <a:ext cx="2008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EB761F1-229E-4958-63E9-303955C7D07E}"/>
                    </a:ext>
                  </a:extLst>
                </p14:cNvPr>
                <p14:cNvContentPartPr/>
                <p14:nvPr/>
              </p14:nvContentPartPr>
              <p14:xfrm>
                <a:off x="7898023" y="3414474"/>
                <a:ext cx="139320" cy="2365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EB761F1-229E-4958-63E9-303955C7D0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80023" y="3396474"/>
                  <a:ext cx="174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9414AD9-C9DA-7337-3B49-C4C70D83B35E}"/>
                    </a:ext>
                  </a:extLst>
                </p14:cNvPr>
                <p14:cNvContentPartPr/>
                <p14:nvPr/>
              </p14:nvContentPartPr>
              <p14:xfrm>
                <a:off x="8097463" y="3224754"/>
                <a:ext cx="97560" cy="1548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9414AD9-C9DA-7337-3B49-C4C70D83B35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79463" y="3206754"/>
                  <a:ext cx="133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C2E3BD-0485-C6AF-0CDC-6B0F2238CBB2}"/>
                    </a:ext>
                  </a:extLst>
                </p14:cNvPr>
                <p14:cNvContentPartPr/>
                <p14:nvPr/>
              </p14:nvContentPartPr>
              <p14:xfrm>
                <a:off x="8036263" y="3235554"/>
                <a:ext cx="87120" cy="381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C2E3BD-0485-C6AF-0CDC-6B0F2238CB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18623" y="3217914"/>
                  <a:ext cx="1227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8EDB522-F617-98A0-1EB5-3DACB1658124}"/>
                    </a:ext>
                  </a:extLst>
                </p14:cNvPr>
                <p14:cNvContentPartPr/>
                <p14:nvPr/>
              </p14:nvContentPartPr>
              <p14:xfrm>
                <a:off x="8104663" y="3463434"/>
                <a:ext cx="223200" cy="950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8EDB522-F617-98A0-1EB5-3DACB16581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86663" y="3445794"/>
                  <a:ext cx="258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5B1352E-47E1-D83A-776F-81DE30D203B6}"/>
                    </a:ext>
                  </a:extLst>
                </p14:cNvPr>
                <p14:cNvContentPartPr/>
                <p14:nvPr/>
              </p14:nvContentPartPr>
              <p14:xfrm>
                <a:off x="8359903" y="3092274"/>
                <a:ext cx="304920" cy="680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5B1352E-47E1-D83A-776F-81DE30D203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2263" y="3074634"/>
                  <a:ext cx="340560" cy="71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2F7E7E1-51B1-B8B0-E163-DB62F37899D0}"/>
                    </a:ext>
                  </a:extLst>
                </p14:cNvPr>
                <p14:cNvContentPartPr/>
                <p14:nvPr/>
              </p14:nvContentPartPr>
              <p14:xfrm>
                <a:off x="6726583" y="3981474"/>
                <a:ext cx="287640" cy="307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2F7E7E1-51B1-B8B0-E163-DB62F37899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08943" y="3963834"/>
                  <a:ext cx="3232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A8A32EF-7E7A-C1DB-4F4B-6BEC990D2C34}"/>
                    </a:ext>
                  </a:extLst>
                </p14:cNvPr>
                <p14:cNvContentPartPr/>
                <p14:nvPr/>
              </p14:nvContentPartPr>
              <p14:xfrm>
                <a:off x="6906943" y="4017834"/>
                <a:ext cx="70920" cy="341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A8A32EF-7E7A-C1DB-4F4B-6BEC990D2C3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89303" y="4000194"/>
                  <a:ext cx="106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97B326C-216C-80CB-0893-777D5FE2CA43}"/>
                    </a:ext>
                  </a:extLst>
                </p14:cNvPr>
                <p14:cNvContentPartPr/>
                <p14:nvPr/>
              </p14:nvContentPartPr>
              <p14:xfrm>
                <a:off x="6964543" y="3954834"/>
                <a:ext cx="258120" cy="345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97B326C-216C-80CB-0893-777D5FE2CA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46903" y="3937194"/>
                  <a:ext cx="293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94141CD-8908-F7E2-813F-E3871CD9D09C}"/>
                    </a:ext>
                  </a:extLst>
                </p14:cNvPr>
                <p14:cNvContentPartPr/>
                <p14:nvPr/>
              </p14:nvContentPartPr>
              <p14:xfrm>
                <a:off x="7374943" y="3872754"/>
                <a:ext cx="59760" cy="339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94141CD-8908-F7E2-813F-E3871CD9D0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57303" y="3855114"/>
                  <a:ext cx="95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4473D6F-A982-59D1-05BF-4EBBD5283C8A}"/>
                    </a:ext>
                  </a:extLst>
                </p14:cNvPr>
                <p14:cNvContentPartPr/>
                <p14:nvPr/>
              </p14:nvContentPartPr>
              <p14:xfrm>
                <a:off x="7424983" y="3827034"/>
                <a:ext cx="119160" cy="558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4473D6F-A982-59D1-05BF-4EBBD5283C8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06983" y="3809034"/>
                  <a:ext cx="1548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E4A7B6B-5FB2-BB24-9BE2-4508F1E9D81A}"/>
                    </a:ext>
                  </a:extLst>
                </p14:cNvPr>
                <p14:cNvContentPartPr/>
                <p14:nvPr/>
              </p14:nvContentPartPr>
              <p14:xfrm>
                <a:off x="7333543" y="4037994"/>
                <a:ext cx="207000" cy="1720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E4A7B6B-5FB2-BB24-9BE2-4508F1E9D81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15903" y="4020354"/>
                  <a:ext cx="242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7F0E1BF-B076-18D8-7369-A498EDE93137}"/>
                    </a:ext>
                  </a:extLst>
                </p14:cNvPr>
                <p14:cNvContentPartPr/>
                <p14:nvPr/>
              </p14:nvContentPartPr>
              <p14:xfrm>
                <a:off x="7412023" y="4174074"/>
                <a:ext cx="223200" cy="864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7F0E1BF-B076-18D8-7369-A498EDE9313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94023" y="4156434"/>
                  <a:ext cx="258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1C3B4E0-963B-AD52-AE8F-9758C9349247}"/>
                    </a:ext>
                  </a:extLst>
                </p14:cNvPr>
                <p14:cNvContentPartPr/>
                <p14:nvPr/>
              </p14:nvContentPartPr>
              <p14:xfrm>
                <a:off x="7681303" y="3886794"/>
                <a:ext cx="297000" cy="3366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1C3B4E0-963B-AD52-AE8F-9758C93492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63303" y="3868794"/>
                  <a:ext cx="3326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659E958-402D-3CF5-9A49-7C6C83C3BD04}"/>
                    </a:ext>
                  </a:extLst>
                </p14:cNvPr>
                <p14:cNvContentPartPr/>
                <p14:nvPr/>
              </p14:nvContentPartPr>
              <p14:xfrm>
                <a:off x="8156503" y="3760794"/>
                <a:ext cx="241200" cy="410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659E958-402D-3CF5-9A49-7C6C83C3BD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8503" y="3743154"/>
                  <a:ext cx="2768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F648FB9-75E3-E527-734D-6F30CE508D1E}"/>
                    </a:ext>
                  </a:extLst>
                </p14:cNvPr>
                <p14:cNvContentPartPr/>
                <p14:nvPr/>
              </p14:nvContentPartPr>
              <p14:xfrm>
                <a:off x="8398423" y="3897954"/>
                <a:ext cx="205560" cy="273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F648FB9-75E3-E527-734D-6F30CE508D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80783" y="3880314"/>
                  <a:ext cx="241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52B86A6-C798-7574-63AD-B963F36D3C08}"/>
                    </a:ext>
                  </a:extLst>
                </p14:cNvPr>
                <p14:cNvContentPartPr/>
                <p14:nvPr/>
              </p14:nvContentPartPr>
              <p14:xfrm>
                <a:off x="8616943" y="3654594"/>
                <a:ext cx="313200" cy="540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52B86A6-C798-7574-63AD-B963F36D3C0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98943" y="3636954"/>
                  <a:ext cx="348840" cy="575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Offset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Current model assumes that pixel (0,0) is where the principal ray strikes the image plane (i.e. the center)</a:t>
            </a:r>
          </a:p>
          <a:p>
            <a:r>
              <a:rPr lang="en-CA" dirty="0"/>
              <a:t>Model offset to center </a:t>
            </a:r>
          </a:p>
          <a:p>
            <a:pPr>
              <a:buNone/>
            </a:pPr>
            <a:endParaRPr lang="en-CA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3861048"/>
            <a:ext cx="3312368" cy="203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5B114F4-30D5-7900-E782-7A0A9A10E2C3}"/>
              </a:ext>
            </a:extLst>
          </p:cNvPr>
          <p:cNvGrpSpPr/>
          <p:nvPr/>
        </p:nvGrpSpPr>
        <p:grpSpPr>
          <a:xfrm>
            <a:off x="5202703" y="3824154"/>
            <a:ext cx="1192320" cy="2067120"/>
            <a:chOff x="5202703" y="3824154"/>
            <a:chExt cx="1192320" cy="20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CF275D9-0C14-B7C2-0EA2-4603A9704D03}"/>
                    </a:ext>
                  </a:extLst>
                </p14:cNvPr>
                <p14:cNvContentPartPr/>
                <p14:nvPr/>
              </p14:nvContentPartPr>
              <p14:xfrm>
                <a:off x="5202703" y="3824154"/>
                <a:ext cx="1008720" cy="1003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CF275D9-0C14-B7C2-0EA2-4603A9704D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85063" y="3806514"/>
                  <a:ext cx="1044360" cy="10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D1A84A-3CA3-A67F-6B64-693A706D3848}"/>
                    </a:ext>
                  </a:extLst>
                </p14:cNvPr>
                <p14:cNvContentPartPr/>
                <p14:nvPr/>
              </p14:nvContentPartPr>
              <p14:xfrm>
                <a:off x="5326543" y="4895154"/>
                <a:ext cx="1068480" cy="996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D1A84A-3CA3-A67F-6B64-693A706D38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08543" y="4877154"/>
                  <a:ext cx="1104120" cy="1031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15585</TotalTime>
  <Words>1855</Words>
  <Application>Microsoft Office PowerPoint</Application>
  <PresentationFormat>全屏显示(4:3)</PresentationFormat>
  <Paragraphs>324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Motivation</vt:lpstr>
      <vt:lpstr>Pinhole camera</vt:lpstr>
      <vt:lpstr>Pinhole camera terminology</vt:lpstr>
      <vt:lpstr>Normalized Camera</vt:lpstr>
      <vt:lpstr>Focal length parameters</vt:lpstr>
      <vt:lpstr>Focal length parameters</vt:lpstr>
      <vt:lpstr>Offset parameters</vt:lpstr>
      <vt:lpstr>Skew parameter</vt:lpstr>
      <vt:lpstr>Position and orientation of camera</vt:lpstr>
      <vt:lpstr>Complete pinhole camera model</vt:lpstr>
      <vt:lpstr>Complete pinhole camera model</vt:lpstr>
      <vt:lpstr>Radial distortion</vt:lpstr>
      <vt:lpstr>Structure</vt:lpstr>
      <vt:lpstr>Problem 1: Learning extrinsic parameters (exterior orientation)</vt:lpstr>
      <vt:lpstr>Problem 2 – Learning intrinsic parameters (calibration)</vt:lpstr>
      <vt:lpstr>Calibration</vt:lpstr>
      <vt:lpstr>Problem 3 – Inferring 3D points (triangulation / reconstruction)</vt:lpstr>
      <vt:lpstr>Solving the problems</vt:lpstr>
      <vt:lpstr>Structure</vt:lpstr>
      <vt:lpstr>Homogeneous coordinates</vt:lpstr>
      <vt:lpstr>Geometric interpretation of homogeneous coordinates</vt:lpstr>
      <vt:lpstr>Pinhole camera in  homogeneous coordinates</vt:lpstr>
      <vt:lpstr>Pinhole camera in  homogeneous coordinates</vt:lpstr>
      <vt:lpstr>Adding in extrinsic parameters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Structure</vt:lpstr>
      <vt:lpstr>Problem 3 – Inferring 3D points (triangulation / reconstruction)</vt:lpstr>
      <vt:lpstr>Reconstruction</vt:lpstr>
      <vt:lpstr>Reconstruction</vt:lpstr>
      <vt:lpstr>Structure</vt:lpstr>
      <vt:lpstr>Depth from structured light</vt:lpstr>
      <vt:lpstr>Depth from structured light</vt:lpstr>
      <vt:lpstr>Depth from structured light</vt:lpstr>
      <vt:lpstr>Shape from silhouette</vt:lpstr>
      <vt:lpstr>Shape from silhouette</vt:lpstr>
      <vt:lpstr>Shape from silhouette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81</cp:revision>
  <dcterms:created xsi:type="dcterms:W3CDTF">2011-06-01T16:56:42Z</dcterms:created>
  <dcterms:modified xsi:type="dcterms:W3CDTF">2024-04-29T15:17:58Z</dcterms:modified>
</cp:coreProperties>
</file>